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9"/>
  </p:notesMasterIdLst>
  <p:sldIdLst>
    <p:sldId id="256" r:id="rId2"/>
    <p:sldId id="288" r:id="rId3"/>
    <p:sldId id="287" r:id="rId4"/>
    <p:sldId id="290" r:id="rId5"/>
    <p:sldId id="292" r:id="rId6"/>
    <p:sldId id="291" r:id="rId7"/>
    <p:sldId id="293" r:id="rId8"/>
  </p:sldIdLst>
  <p:sldSz cx="9144000" cy="5143500" type="screen16x9"/>
  <p:notesSz cx="6858000" cy="9144000"/>
  <p:embeddedFontLst>
    <p:embeddedFont>
      <p:font typeface="Dosis" charset="0"/>
      <p:regular r:id="rId10"/>
      <p:bold r:id="rId11"/>
    </p:embeddedFont>
    <p:embeddedFont>
      <p:font typeface="Sniglet" charset="0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6E189D4-9ADD-422E-84BF-3D179D298E7B}">
  <a:tblStyle styleId="{E6E189D4-9ADD-422E-84BF-3D179D298E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416" y="-1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E72FF9-EC12-42DA-A2C0-47684549809A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1CECC6-E0A8-45C0-9B63-C8EECD9F3EF7}">
      <dgm:prSet phldrT="[Текст]" custT="1"/>
      <dgm:spPr/>
      <dgm:t>
        <a:bodyPr/>
        <a:lstStyle/>
        <a:p>
          <a:r>
            <a:rPr lang="ru-RU" sz="900" dirty="0" smtClean="0"/>
            <a:t>Титульный лист</a:t>
          </a:r>
          <a:endParaRPr lang="ru-RU" sz="900" dirty="0"/>
        </a:p>
      </dgm:t>
    </dgm:pt>
    <dgm:pt modelId="{4A416E29-2812-4441-86C2-3DD98E6BBF44}" type="parTrans" cxnId="{83BC9AA9-4D90-4AC5-8BB3-B79480C4C064}">
      <dgm:prSet/>
      <dgm:spPr/>
      <dgm:t>
        <a:bodyPr/>
        <a:lstStyle/>
        <a:p>
          <a:endParaRPr lang="ru-RU"/>
        </a:p>
      </dgm:t>
    </dgm:pt>
    <dgm:pt modelId="{BF8ADE6C-FD8C-4C36-99CE-C175DBA4B210}" type="sibTrans" cxnId="{83BC9AA9-4D90-4AC5-8BB3-B79480C4C064}">
      <dgm:prSet/>
      <dgm:spPr/>
      <dgm:t>
        <a:bodyPr/>
        <a:lstStyle/>
        <a:p>
          <a:endParaRPr lang="ru-RU"/>
        </a:p>
      </dgm:t>
    </dgm:pt>
    <dgm:pt modelId="{2F9C8A14-5FD5-456C-B98A-2FDE2F932C9B}">
      <dgm:prSet phldrT="[Текст]"/>
      <dgm:spPr/>
      <dgm:t>
        <a:bodyPr/>
        <a:lstStyle/>
        <a:p>
          <a:r>
            <a:rPr lang="ru-RU" dirty="0" smtClean="0"/>
            <a:t>Тема работы</a:t>
          </a:r>
          <a:endParaRPr lang="ru-RU" dirty="0"/>
        </a:p>
      </dgm:t>
    </dgm:pt>
    <dgm:pt modelId="{2F5979B9-BE84-47F8-A846-E5612974349C}" type="parTrans" cxnId="{317E0F9E-B123-4AB7-ACC5-9073C2B954C8}">
      <dgm:prSet/>
      <dgm:spPr/>
      <dgm:t>
        <a:bodyPr/>
        <a:lstStyle/>
        <a:p>
          <a:endParaRPr lang="ru-RU"/>
        </a:p>
      </dgm:t>
    </dgm:pt>
    <dgm:pt modelId="{284F07ED-534A-4C73-8A31-A9CE9C9F1ECD}" type="sibTrans" cxnId="{317E0F9E-B123-4AB7-ACC5-9073C2B954C8}">
      <dgm:prSet/>
      <dgm:spPr/>
      <dgm:t>
        <a:bodyPr/>
        <a:lstStyle/>
        <a:p>
          <a:endParaRPr lang="ru-RU"/>
        </a:p>
      </dgm:t>
    </dgm:pt>
    <dgm:pt modelId="{FB48D474-FAF2-43AF-89D6-763B99DF1C2E}">
      <dgm:prSet phldrT="[Текст]" custT="1"/>
      <dgm:spPr/>
      <dgm:t>
        <a:bodyPr/>
        <a:lstStyle/>
        <a:p>
          <a:r>
            <a:rPr lang="ru-RU" sz="900" dirty="0" smtClean="0"/>
            <a:t>Содержание</a:t>
          </a:r>
          <a:endParaRPr lang="ru-RU" sz="900" dirty="0"/>
        </a:p>
      </dgm:t>
    </dgm:pt>
    <dgm:pt modelId="{F93D5060-57BD-46EC-8B97-B661D5AB383C}" type="parTrans" cxnId="{A08795E5-A9AF-457C-A950-B1DCBDABD917}">
      <dgm:prSet/>
      <dgm:spPr/>
      <dgm:t>
        <a:bodyPr/>
        <a:lstStyle/>
        <a:p>
          <a:endParaRPr lang="ru-RU"/>
        </a:p>
      </dgm:t>
    </dgm:pt>
    <dgm:pt modelId="{67FD76EF-4F55-46F3-88F6-630C3882109D}" type="sibTrans" cxnId="{A08795E5-A9AF-457C-A950-B1DCBDABD917}">
      <dgm:prSet/>
      <dgm:spPr/>
      <dgm:t>
        <a:bodyPr/>
        <a:lstStyle/>
        <a:p>
          <a:endParaRPr lang="ru-RU"/>
        </a:p>
      </dgm:t>
    </dgm:pt>
    <dgm:pt modelId="{24D8CF2F-B800-4DF4-95FA-0F0B514F3D17}">
      <dgm:prSet phldrT="[Текст]"/>
      <dgm:spPr/>
      <dgm:t>
        <a:bodyPr/>
        <a:lstStyle/>
        <a:p>
          <a:r>
            <a:rPr lang="ru-RU" dirty="0" smtClean="0"/>
            <a:t>указание на основные элементы исследовательской работы</a:t>
          </a:r>
          <a:endParaRPr lang="ru-RU" dirty="0"/>
        </a:p>
      </dgm:t>
    </dgm:pt>
    <dgm:pt modelId="{0EEFDCB4-FD8D-48A0-8E22-A110FC633512}" type="parTrans" cxnId="{CCFAE393-4A2B-4B9C-A82E-BA2DEEC2ED9A}">
      <dgm:prSet/>
      <dgm:spPr/>
      <dgm:t>
        <a:bodyPr/>
        <a:lstStyle/>
        <a:p>
          <a:endParaRPr lang="ru-RU"/>
        </a:p>
      </dgm:t>
    </dgm:pt>
    <dgm:pt modelId="{B62F8C38-7001-457A-A203-3D7D3CEC1F5D}" type="sibTrans" cxnId="{CCFAE393-4A2B-4B9C-A82E-BA2DEEC2ED9A}">
      <dgm:prSet/>
      <dgm:spPr/>
      <dgm:t>
        <a:bodyPr/>
        <a:lstStyle/>
        <a:p>
          <a:endParaRPr lang="ru-RU"/>
        </a:p>
      </dgm:t>
    </dgm:pt>
    <dgm:pt modelId="{AFA843DB-158B-42A6-B7E8-420C403DCDA7}">
      <dgm:prSet phldrT="[Текст]" custT="1"/>
      <dgm:spPr/>
      <dgm:t>
        <a:bodyPr/>
        <a:lstStyle/>
        <a:p>
          <a:r>
            <a:rPr lang="ru-RU" sz="900" dirty="0" smtClean="0"/>
            <a:t>Введение</a:t>
          </a:r>
          <a:endParaRPr lang="ru-RU" sz="900" dirty="0"/>
        </a:p>
      </dgm:t>
    </dgm:pt>
    <dgm:pt modelId="{F3F7E8DA-713C-457F-9966-33FAC45CACF2}" type="parTrans" cxnId="{BE0001DA-8C40-4857-B323-D5C3175370F7}">
      <dgm:prSet/>
      <dgm:spPr/>
      <dgm:t>
        <a:bodyPr/>
        <a:lstStyle/>
        <a:p>
          <a:endParaRPr lang="ru-RU"/>
        </a:p>
      </dgm:t>
    </dgm:pt>
    <dgm:pt modelId="{FFD62A9E-0E56-45F9-97CC-5F0FB8A4DCBF}" type="sibTrans" cxnId="{BE0001DA-8C40-4857-B323-D5C3175370F7}">
      <dgm:prSet/>
      <dgm:spPr/>
      <dgm:t>
        <a:bodyPr/>
        <a:lstStyle/>
        <a:p>
          <a:endParaRPr lang="ru-RU"/>
        </a:p>
      </dgm:t>
    </dgm:pt>
    <dgm:pt modelId="{72E69ACD-9180-46C7-A925-73B1FA5117A7}">
      <dgm:prSet phldrT="[Текст]"/>
      <dgm:spPr/>
      <dgm:t>
        <a:bodyPr/>
        <a:lstStyle/>
        <a:p>
          <a:r>
            <a:rPr lang="ru-RU" dirty="0" smtClean="0"/>
            <a:t>Актуальность исследования</a:t>
          </a:r>
          <a:endParaRPr lang="ru-RU" dirty="0"/>
        </a:p>
      </dgm:t>
    </dgm:pt>
    <dgm:pt modelId="{AE38B141-5138-457B-84C6-2C9DEBC4777C}" type="parTrans" cxnId="{7616023F-9B68-41D9-82D2-BC019CBC5BAA}">
      <dgm:prSet/>
      <dgm:spPr/>
      <dgm:t>
        <a:bodyPr/>
        <a:lstStyle/>
        <a:p>
          <a:endParaRPr lang="ru-RU"/>
        </a:p>
      </dgm:t>
    </dgm:pt>
    <dgm:pt modelId="{3428BDCA-F5FC-4AC4-9B69-BF7F8FAC0D01}" type="sibTrans" cxnId="{7616023F-9B68-41D9-82D2-BC019CBC5BAA}">
      <dgm:prSet/>
      <dgm:spPr/>
      <dgm:t>
        <a:bodyPr/>
        <a:lstStyle/>
        <a:p>
          <a:endParaRPr lang="ru-RU"/>
        </a:p>
      </dgm:t>
    </dgm:pt>
    <dgm:pt modelId="{33FFDDBB-D8D4-4373-81D3-4BFD97DF51DF}">
      <dgm:prSet/>
      <dgm:spPr/>
      <dgm:t>
        <a:bodyPr/>
        <a:lstStyle/>
        <a:p>
          <a:r>
            <a:rPr lang="ru-RU" dirty="0" smtClean="0"/>
            <a:t>Проблема исследования</a:t>
          </a:r>
          <a:endParaRPr lang="ru-RU" dirty="0"/>
        </a:p>
      </dgm:t>
    </dgm:pt>
    <dgm:pt modelId="{77CD1CBC-83BE-4C7D-BFB7-7E7740EFD491}" type="parTrans" cxnId="{A80E8629-B7DE-4EC4-8E79-6A40B3C3113F}">
      <dgm:prSet/>
      <dgm:spPr/>
      <dgm:t>
        <a:bodyPr/>
        <a:lstStyle/>
        <a:p>
          <a:endParaRPr lang="ru-RU"/>
        </a:p>
      </dgm:t>
    </dgm:pt>
    <dgm:pt modelId="{4B30AB3B-F49E-4D85-80EF-F85C003795AE}" type="sibTrans" cxnId="{A80E8629-B7DE-4EC4-8E79-6A40B3C3113F}">
      <dgm:prSet/>
      <dgm:spPr/>
      <dgm:t>
        <a:bodyPr/>
        <a:lstStyle/>
        <a:p>
          <a:endParaRPr lang="ru-RU"/>
        </a:p>
      </dgm:t>
    </dgm:pt>
    <dgm:pt modelId="{D6FB9E30-023B-417F-AB86-2D6C90A0AEB5}">
      <dgm:prSet/>
      <dgm:spPr/>
      <dgm:t>
        <a:bodyPr/>
        <a:lstStyle/>
        <a:p>
          <a:r>
            <a:rPr lang="ru-RU" dirty="0" smtClean="0"/>
            <a:t>Формулировка темы</a:t>
          </a:r>
          <a:endParaRPr lang="ru-RU" dirty="0"/>
        </a:p>
      </dgm:t>
    </dgm:pt>
    <dgm:pt modelId="{F4B5EAF7-695F-46F1-999D-47B91575A9AA}" type="parTrans" cxnId="{EBAA5BC6-A997-46E8-BF35-FC3DB47B94E5}">
      <dgm:prSet/>
      <dgm:spPr/>
      <dgm:t>
        <a:bodyPr/>
        <a:lstStyle/>
        <a:p>
          <a:endParaRPr lang="ru-RU"/>
        </a:p>
      </dgm:t>
    </dgm:pt>
    <dgm:pt modelId="{1BD68CD0-0729-4E30-9007-79B048F9562E}" type="sibTrans" cxnId="{EBAA5BC6-A997-46E8-BF35-FC3DB47B94E5}">
      <dgm:prSet/>
      <dgm:spPr/>
      <dgm:t>
        <a:bodyPr/>
        <a:lstStyle/>
        <a:p>
          <a:endParaRPr lang="ru-RU"/>
        </a:p>
      </dgm:t>
    </dgm:pt>
    <dgm:pt modelId="{C284F019-FE5B-4A74-B04E-98FE96CEC503}">
      <dgm:prSet/>
      <dgm:spPr/>
      <dgm:t>
        <a:bodyPr/>
        <a:lstStyle/>
        <a:p>
          <a:r>
            <a:rPr lang="ru-RU" dirty="0" smtClean="0"/>
            <a:t>Цель исследовательской работы</a:t>
          </a:r>
          <a:endParaRPr lang="ru-RU" dirty="0"/>
        </a:p>
      </dgm:t>
    </dgm:pt>
    <dgm:pt modelId="{9F8B26C4-DC95-41C4-BC55-A0962DBD8C96}" type="parTrans" cxnId="{4F0ECB63-F311-4DB1-A7A9-3E9B66D61B40}">
      <dgm:prSet/>
      <dgm:spPr/>
      <dgm:t>
        <a:bodyPr/>
        <a:lstStyle/>
        <a:p>
          <a:endParaRPr lang="ru-RU"/>
        </a:p>
      </dgm:t>
    </dgm:pt>
    <dgm:pt modelId="{8E593151-50BB-43FB-8794-D022A501EA33}" type="sibTrans" cxnId="{4F0ECB63-F311-4DB1-A7A9-3E9B66D61B40}">
      <dgm:prSet/>
      <dgm:spPr/>
      <dgm:t>
        <a:bodyPr/>
        <a:lstStyle/>
        <a:p>
          <a:endParaRPr lang="ru-RU"/>
        </a:p>
      </dgm:t>
    </dgm:pt>
    <dgm:pt modelId="{0FCE801D-45AA-4DD7-815E-20519A06DB7B}">
      <dgm:prSet/>
      <dgm:spPr/>
      <dgm:t>
        <a:bodyPr/>
        <a:lstStyle/>
        <a:p>
          <a:r>
            <a:rPr lang="ru-RU" dirty="0" smtClean="0"/>
            <a:t>Объект, предмет исследования</a:t>
          </a:r>
          <a:endParaRPr lang="ru-RU" dirty="0"/>
        </a:p>
      </dgm:t>
    </dgm:pt>
    <dgm:pt modelId="{F3C8CFCB-6929-48F7-A33F-671D626281CD}" type="parTrans" cxnId="{D74F9B55-751B-459E-9887-2A9C7AE4C689}">
      <dgm:prSet/>
      <dgm:spPr/>
      <dgm:t>
        <a:bodyPr/>
        <a:lstStyle/>
        <a:p>
          <a:endParaRPr lang="ru-RU"/>
        </a:p>
      </dgm:t>
    </dgm:pt>
    <dgm:pt modelId="{D1E1FE41-35A8-4FCB-A607-A0E622003A03}" type="sibTrans" cxnId="{D74F9B55-751B-459E-9887-2A9C7AE4C689}">
      <dgm:prSet/>
      <dgm:spPr/>
      <dgm:t>
        <a:bodyPr/>
        <a:lstStyle/>
        <a:p>
          <a:endParaRPr lang="ru-RU"/>
        </a:p>
      </dgm:t>
    </dgm:pt>
    <dgm:pt modelId="{6C22FE23-237A-442E-AE56-E7A3E9980FC5}">
      <dgm:prSet/>
      <dgm:spPr/>
      <dgm:t>
        <a:bodyPr/>
        <a:lstStyle/>
        <a:p>
          <a:r>
            <a:rPr lang="ru-RU" dirty="0" smtClean="0"/>
            <a:t>Задачи, гипотеза</a:t>
          </a:r>
          <a:endParaRPr lang="ru-RU" dirty="0"/>
        </a:p>
      </dgm:t>
    </dgm:pt>
    <dgm:pt modelId="{9F75FE4A-CFD5-4B0F-9755-261C478CE8FC}" type="parTrans" cxnId="{C43074EC-FA8D-4093-8AD9-22C7D1577298}">
      <dgm:prSet/>
      <dgm:spPr/>
      <dgm:t>
        <a:bodyPr/>
        <a:lstStyle/>
        <a:p>
          <a:endParaRPr lang="ru-RU"/>
        </a:p>
      </dgm:t>
    </dgm:pt>
    <dgm:pt modelId="{CC8BEF23-66D5-4551-B7E3-88542CE9ECE6}" type="sibTrans" cxnId="{C43074EC-FA8D-4093-8AD9-22C7D1577298}">
      <dgm:prSet/>
      <dgm:spPr/>
      <dgm:t>
        <a:bodyPr/>
        <a:lstStyle/>
        <a:p>
          <a:endParaRPr lang="ru-RU"/>
        </a:p>
      </dgm:t>
    </dgm:pt>
    <dgm:pt modelId="{D02FEC7B-524E-4649-8217-42546B3E2469}">
      <dgm:prSet/>
      <dgm:spPr/>
      <dgm:t>
        <a:bodyPr/>
        <a:lstStyle/>
        <a:p>
          <a:r>
            <a:rPr lang="ru-RU" dirty="0" smtClean="0"/>
            <a:t>Методы исследования</a:t>
          </a:r>
          <a:endParaRPr lang="ru-RU" dirty="0"/>
        </a:p>
      </dgm:t>
    </dgm:pt>
    <dgm:pt modelId="{A6A729C1-2B2B-4B4A-8476-3C1D7CE5C5A7}" type="parTrans" cxnId="{A9962719-EC93-46BE-846C-EFCE270000E0}">
      <dgm:prSet/>
      <dgm:spPr/>
      <dgm:t>
        <a:bodyPr/>
        <a:lstStyle/>
        <a:p>
          <a:endParaRPr lang="ru-RU"/>
        </a:p>
      </dgm:t>
    </dgm:pt>
    <dgm:pt modelId="{43C49E66-BDAF-4D72-86DB-E57BCF88F0D9}" type="sibTrans" cxnId="{A9962719-EC93-46BE-846C-EFCE270000E0}">
      <dgm:prSet/>
      <dgm:spPr/>
      <dgm:t>
        <a:bodyPr/>
        <a:lstStyle/>
        <a:p>
          <a:endParaRPr lang="ru-RU"/>
        </a:p>
      </dgm:t>
    </dgm:pt>
    <dgm:pt modelId="{00E6A84F-6E0F-4C3D-9A9C-FE8C023892CD}">
      <dgm:prSet/>
      <dgm:spPr/>
      <dgm:t>
        <a:bodyPr/>
        <a:lstStyle/>
        <a:p>
          <a:r>
            <a:rPr lang="ru-RU" dirty="0" smtClean="0"/>
            <a:t>Значимость и новизна</a:t>
          </a:r>
          <a:endParaRPr lang="ru-RU" dirty="0"/>
        </a:p>
      </dgm:t>
    </dgm:pt>
    <dgm:pt modelId="{DB9A896A-3CAE-4BD2-9266-3DEA90128083}" type="parTrans" cxnId="{73BCC8CD-8A43-44FF-A33D-CFF16BA1FDFC}">
      <dgm:prSet/>
      <dgm:spPr/>
      <dgm:t>
        <a:bodyPr/>
        <a:lstStyle/>
        <a:p>
          <a:endParaRPr lang="ru-RU"/>
        </a:p>
      </dgm:t>
    </dgm:pt>
    <dgm:pt modelId="{22376A91-5C46-46FD-870A-21186226CE15}" type="sibTrans" cxnId="{73BCC8CD-8A43-44FF-A33D-CFF16BA1FDFC}">
      <dgm:prSet/>
      <dgm:spPr/>
      <dgm:t>
        <a:bodyPr/>
        <a:lstStyle/>
        <a:p>
          <a:endParaRPr lang="ru-RU"/>
        </a:p>
      </dgm:t>
    </dgm:pt>
    <dgm:pt modelId="{EE1C3E21-B04B-4496-B7D9-A01B93777501}">
      <dgm:prSet phldrT="[Текст]"/>
      <dgm:spPr/>
      <dgm:t>
        <a:bodyPr/>
        <a:lstStyle/>
        <a:p>
          <a:r>
            <a:rPr lang="ru-RU" dirty="0" smtClean="0"/>
            <a:t>Автор</a:t>
          </a:r>
          <a:endParaRPr lang="ru-RU" dirty="0"/>
        </a:p>
      </dgm:t>
    </dgm:pt>
    <dgm:pt modelId="{2C64E2C6-FD73-43BE-BF60-9D900C4ED68C}" type="parTrans" cxnId="{B12DA0BD-4326-46B1-A7BA-8B88383CA921}">
      <dgm:prSet/>
      <dgm:spPr/>
      <dgm:t>
        <a:bodyPr/>
        <a:lstStyle/>
        <a:p>
          <a:endParaRPr lang="ru-RU"/>
        </a:p>
      </dgm:t>
    </dgm:pt>
    <dgm:pt modelId="{6D07A75D-6CBC-4A64-9EAE-690226115EC2}" type="sibTrans" cxnId="{B12DA0BD-4326-46B1-A7BA-8B88383CA921}">
      <dgm:prSet/>
      <dgm:spPr/>
      <dgm:t>
        <a:bodyPr/>
        <a:lstStyle/>
        <a:p>
          <a:endParaRPr lang="ru-RU"/>
        </a:p>
      </dgm:t>
    </dgm:pt>
    <dgm:pt modelId="{6312B33E-7CA3-44BF-AD56-A0AEA20A6F00}">
      <dgm:prSet phldrT="[Текст]"/>
      <dgm:spPr/>
      <dgm:t>
        <a:bodyPr/>
        <a:lstStyle/>
        <a:p>
          <a:r>
            <a:rPr lang="ru-RU" dirty="0" smtClean="0"/>
            <a:t>Руководитель и его должность</a:t>
          </a:r>
          <a:endParaRPr lang="ru-RU" dirty="0"/>
        </a:p>
      </dgm:t>
    </dgm:pt>
    <dgm:pt modelId="{89A13BEB-0CC6-4906-8321-55EE9287109F}" type="parTrans" cxnId="{B1973FAD-137A-46F4-9857-8A79A47D547B}">
      <dgm:prSet/>
      <dgm:spPr/>
      <dgm:t>
        <a:bodyPr/>
        <a:lstStyle/>
        <a:p>
          <a:endParaRPr lang="ru-RU"/>
        </a:p>
      </dgm:t>
    </dgm:pt>
    <dgm:pt modelId="{011DF8AA-EC4E-4C6D-AFBB-48911D3B0697}" type="sibTrans" cxnId="{B1973FAD-137A-46F4-9857-8A79A47D547B}">
      <dgm:prSet/>
      <dgm:spPr/>
      <dgm:t>
        <a:bodyPr/>
        <a:lstStyle/>
        <a:p>
          <a:endParaRPr lang="ru-RU"/>
        </a:p>
      </dgm:t>
    </dgm:pt>
    <dgm:pt modelId="{67C45DC2-7FCC-48E6-ABAD-F644002A8B1A}">
      <dgm:prSet phldrT="[Текст]"/>
      <dgm:spPr/>
      <dgm:t>
        <a:bodyPr/>
        <a:lstStyle/>
        <a:p>
          <a:r>
            <a:rPr lang="ru-RU" dirty="0" smtClean="0"/>
            <a:t>Образовательное учреждение</a:t>
          </a:r>
          <a:endParaRPr lang="ru-RU" dirty="0"/>
        </a:p>
      </dgm:t>
    </dgm:pt>
    <dgm:pt modelId="{229FFCEE-2888-4A12-8DF9-653BE6931B2C}" type="parTrans" cxnId="{5F0C0FBB-F608-4397-BE2E-188443FA3FA2}">
      <dgm:prSet/>
      <dgm:spPr/>
      <dgm:t>
        <a:bodyPr/>
        <a:lstStyle/>
        <a:p>
          <a:endParaRPr lang="ru-RU"/>
        </a:p>
      </dgm:t>
    </dgm:pt>
    <dgm:pt modelId="{8105D642-AD66-4C7B-8CDF-828484B0DA4B}" type="sibTrans" cxnId="{5F0C0FBB-F608-4397-BE2E-188443FA3FA2}">
      <dgm:prSet/>
      <dgm:spPr/>
      <dgm:t>
        <a:bodyPr/>
        <a:lstStyle/>
        <a:p>
          <a:endParaRPr lang="ru-RU"/>
        </a:p>
      </dgm:t>
    </dgm:pt>
    <dgm:pt modelId="{54EC18CA-4B4D-4981-A9B9-385B865B0F4D}">
      <dgm:prSet phldrT="[Текст]"/>
      <dgm:spPr/>
      <dgm:t>
        <a:bodyPr/>
        <a:lstStyle/>
        <a:p>
          <a:r>
            <a:rPr lang="ru-RU" dirty="0" smtClean="0"/>
            <a:t>Год и город.</a:t>
          </a:r>
          <a:endParaRPr lang="ru-RU" dirty="0"/>
        </a:p>
      </dgm:t>
    </dgm:pt>
    <dgm:pt modelId="{BBEC6322-C699-4DDB-AFBB-67ED38A015C7}" type="parTrans" cxnId="{8FFED06A-705F-4D59-84C3-4AB4A03FC9F5}">
      <dgm:prSet/>
      <dgm:spPr/>
      <dgm:t>
        <a:bodyPr/>
        <a:lstStyle/>
        <a:p>
          <a:endParaRPr lang="ru-RU"/>
        </a:p>
      </dgm:t>
    </dgm:pt>
    <dgm:pt modelId="{AD820ADB-CCD7-4174-8E46-3C70F1C08A43}" type="sibTrans" cxnId="{8FFED06A-705F-4D59-84C3-4AB4A03FC9F5}">
      <dgm:prSet/>
      <dgm:spPr/>
      <dgm:t>
        <a:bodyPr/>
        <a:lstStyle/>
        <a:p>
          <a:endParaRPr lang="ru-RU"/>
        </a:p>
      </dgm:t>
    </dgm:pt>
    <dgm:pt modelId="{D477C39F-FD71-428E-AE13-58D22DBCA9A2}">
      <dgm:prSet/>
      <dgm:spPr/>
      <dgm:t>
        <a:bodyPr/>
        <a:lstStyle/>
        <a:p>
          <a:r>
            <a:rPr lang="ru-RU" dirty="0" smtClean="0"/>
            <a:t>Анализ и обобщение результатов исследования</a:t>
          </a:r>
          <a:endParaRPr lang="ru-RU" dirty="0"/>
        </a:p>
      </dgm:t>
    </dgm:pt>
    <dgm:pt modelId="{2BC0D0BA-36D9-4CD4-80BE-96F971B34897}" type="sibTrans" cxnId="{A7B54007-6F8C-4075-BB50-8F5C31863823}">
      <dgm:prSet/>
      <dgm:spPr/>
      <dgm:t>
        <a:bodyPr/>
        <a:lstStyle/>
        <a:p>
          <a:endParaRPr lang="ru-RU"/>
        </a:p>
      </dgm:t>
    </dgm:pt>
    <dgm:pt modelId="{6B002FEB-756B-4B18-9608-755D6FED819E}" type="parTrans" cxnId="{A7B54007-6F8C-4075-BB50-8F5C31863823}">
      <dgm:prSet/>
      <dgm:spPr/>
      <dgm:t>
        <a:bodyPr/>
        <a:lstStyle/>
        <a:p>
          <a:endParaRPr lang="ru-RU"/>
        </a:p>
      </dgm:t>
    </dgm:pt>
    <dgm:pt modelId="{6C35F055-D6D5-4EF2-92D4-B5A1EAC2636E}">
      <dgm:prSet/>
      <dgm:spPr/>
      <dgm:t>
        <a:bodyPr/>
        <a:lstStyle/>
        <a:p>
          <a:r>
            <a:rPr lang="ru-RU" dirty="0" smtClean="0"/>
            <a:t>Содержание теоретических и экспериментальных исследований</a:t>
          </a:r>
          <a:endParaRPr lang="ru-RU" dirty="0"/>
        </a:p>
      </dgm:t>
    </dgm:pt>
    <dgm:pt modelId="{9AB0D9F3-C339-4F9D-AB76-2F9B24F83CD5}">
      <dgm:prSet/>
      <dgm:spPr/>
      <dgm:t>
        <a:bodyPr/>
        <a:lstStyle/>
        <a:p>
          <a:r>
            <a:rPr lang="ru-RU" dirty="0" smtClean="0"/>
            <a:t>Обзор литературы </a:t>
          </a:r>
          <a:endParaRPr lang="ru-RU" dirty="0"/>
        </a:p>
      </dgm:t>
    </dgm:pt>
    <dgm:pt modelId="{7014C8A0-949F-4AD9-BB64-E76065D0B991}">
      <dgm:prSet custT="1"/>
      <dgm:spPr/>
      <dgm:t>
        <a:bodyPr/>
        <a:lstStyle/>
        <a:p>
          <a:endParaRPr lang="ru-RU" sz="500" dirty="0" smtClean="0"/>
        </a:p>
        <a:p>
          <a:r>
            <a:rPr lang="ru-RU" sz="900" dirty="0" smtClean="0"/>
            <a:t>Основная часть</a:t>
          </a:r>
        </a:p>
        <a:p>
          <a:endParaRPr lang="ru-RU" sz="500" dirty="0" smtClean="0"/>
        </a:p>
      </dgm:t>
    </dgm:pt>
    <dgm:pt modelId="{4CA9AEED-3CB4-480E-904F-0FB81A1F729D}" type="sibTrans" cxnId="{33CC4DA1-B721-4E5E-8958-89321ACDDF4E}">
      <dgm:prSet/>
      <dgm:spPr/>
      <dgm:t>
        <a:bodyPr/>
        <a:lstStyle/>
        <a:p>
          <a:endParaRPr lang="ru-RU"/>
        </a:p>
      </dgm:t>
    </dgm:pt>
    <dgm:pt modelId="{5BB056FB-F3C8-4A9C-A57A-510C1D7BD709}" type="parTrans" cxnId="{33CC4DA1-B721-4E5E-8958-89321ACDDF4E}">
      <dgm:prSet/>
      <dgm:spPr/>
      <dgm:t>
        <a:bodyPr/>
        <a:lstStyle/>
        <a:p>
          <a:endParaRPr lang="ru-RU"/>
        </a:p>
      </dgm:t>
    </dgm:pt>
    <dgm:pt modelId="{5715D398-19BD-4EF2-B7B4-5A7017860F32}" type="sibTrans" cxnId="{132C234B-36A2-4E79-A327-57B2726608FA}">
      <dgm:prSet/>
      <dgm:spPr/>
      <dgm:t>
        <a:bodyPr/>
        <a:lstStyle/>
        <a:p>
          <a:endParaRPr lang="ru-RU"/>
        </a:p>
      </dgm:t>
    </dgm:pt>
    <dgm:pt modelId="{28980A2C-BA72-4DA8-B471-BB9C1405E363}" type="parTrans" cxnId="{132C234B-36A2-4E79-A327-57B2726608FA}">
      <dgm:prSet/>
      <dgm:spPr/>
      <dgm:t>
        <a:bodyPr/>
        <a:lstStyle/>
        <a:p>
          <a:endParaRPr lang="ru-RU"/>
        </a:p>
      </dgm:t>
    </dgm:pt>
    <dgm:pt modelId="{70FD8CB5-520B-42FD-85F5-D1480B691D6A}" type="sibTrans" cxnId="{4D2618F4-E673-4E8E-84AF-90AC52AE23F0}">
      <dgm:prSet/>
      <dgm:spPr/>
      <dgm:t>
        <a:bodyPr/>
        <a:lstStyle/>
        <a:p>
          <a:endParaRPr lang="ru-RU"/>
        </a:p>
      </dgm:t>
    </dgm:pt>
    <dgm:pt modelId="{EA6BE737-552E-4157-8B36-5F2AEC86D0A3}" type="parTrans" cxnId="{4D2618F4-E673-4E8E-84AF-90AC52AE23F0}">
      <dgm:prSet/>
      <dgm:spPr/>
      <dgm:t>
        <a:bodyPr/>
        <a:lstStyle/>
        <a:p>
          <a:endParaRPr lang="ru-RU"/>
        </a:p>
      </dgm:t>
    </dgm:pt>
    <dgm:pt modelId="{0E990BE5-121F-4F4D-A9A5-016242C337CD}" type="pres">
      <dgm:prSet presAssocID="{A5E72FF9-EC12-42DA-A2C0-4768454980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F5D882-632D-466B-BB72-6CEFD8198D42}" type="pres">
      <dgm:prSet presAssocID="{B71CECC6-E0A8-45C0-9B63-C8EECD9F3EF7}" presName="composite" presStyleCnt="0"/>
      <dgm:spPr/>
    </dgm:pt>
    <dgm:pt modelId="{624F7F27-CDC6-4130-AA8D-72E9369F88D0}" type="pres">
      <dgm:prSet presAssocID="{B71CECC6-E0A8-45C0-9B63-C8EECD9F3EF7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46F6DE-4994-42E9-AED1-9CF51B977D3D}" type="pres">
      <dgm:prSet presAssocID="{B71CECC6-E0A8-45C0-9B63-C8EECD9F3EF7}" presName="parSh" presStyleLbl="node1" presStyleIdx="0" presStyleCnt="4"/>
      <dgm:spPr/>
      <dgm:t>
        <a:bodyPr/>
        <a:lstStyle/>
        <a:p>
          <a:endParaRPr lang="ru-RU"/>
        </a:p>
      </dgm:t>
    </dgm:pt>
    <dgm:pt modelId="{D7214D4C-5FE2-4CFE-9CFC-5B6CF56E67F8}" type="pres">
      <dgm:prSet presAssocID="{B71CECC6-E0A8-45C0-9B63-C8EECD9F3EF7}" presName="desTx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B30E3C-E6E6-4E3E-8BCD-8AF6A6D99B1D}" type="pres">
      <dgm:prSet presAssocID="{BF8ADE6C-FD8C-4C36-99CE-C175DBA4B210}" presName="sibTrans" presStyleLbl="sibTrans2D1" presStyleIdx="0" presStyleCnt="3"/>
      <dgm:spPr/>
      <dgm:t>
        <a:bodyPr/>
        <a:lstStyle/>
        <a:p>
          <a:endParaRPr lang="ru-RU"/>
        </a:p>
      </dgm:t>
    </dgm:pt>
    <dgm:pt modelId="{5946D544-E288-448F-8083-BDBB58E4C03B}" type="pres">
      <dgm:prSet presAssocID="{BF8ADE6C-FD8C-4C36-99CE-C175DBA4B210}" presName="connTx" presStyleLbl="sibTrans2D1" presStyleIdx="0" presStyleCnt="3"/>
      <dgm:spPr/>
      <dgm:t>
        <a:bodyPr/>
        <a:lstStyle/>
        <a:p>
          <a:endParaRPr lang="ru-RU"/>
        </a:p>
      </dgm:t>
    </dgm:pt>
    <dgm:pt modelId="{C462BF98-4410-44D0-AF17-0285B6B1B73D}" type="pres">
      <dgm:prSet presAssocID="{FB48D474-FAF2-43AF-89D6-763B99DF1C2E}" presName="composite" presStyleCnt="0"/>
      <dgm:spPr/>
    </dgm:pt>
    <dgm:pt modelId="{9B5CEC42-773A-4AA9-A4FE-02B3F3A298D5}" type="pres">
      <dgm:prSet presAssocID="{FB48D474-FAF2-43AF-89D6-763B99DF1C2E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3358A-1C9C-4918-BEC2-D2EAF42E28A9}" type="pres">
      <dgm:prSet presAssocID="{FB48D474-FAF2-43AF-89D6-763B99DF1C2E}" presName="parSh" presStyleLbl="node1" presStyleIdx="1" presStyleCnt="4"/>
      <dgm:spPr/>
      <dgm:t>
        <a:bodyPr/>
        <a:lstStyle/>
        <a:p>
          <a:endParaRPr lang="ru-RU"/>
        </a:p>
      </dgm:t>
    </dgm:pt>
    <dgm:pt modelId="{CBF3FA1C-1FD9-490B-AE73-F0E1D6D4F186}" type="pres">
      <dgm:prSet presAssocID="{FB48D474-FAF2-43AF-89D6-763B99DF1C2E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984D95-9C4E-41ED-870C-198CACA46289}" type="pres">
      <dgm:prSet presAssocID="{67FD76EF-4F55-46F3-88F6-630C3882109D}" presName="sibTrans" presStyleLbl="sibTrans2D1" presStyleIdx="1" presStyleCnt="3"/>
      <dgm:spPr/>
      <dgm:t>
        <a:bodyPr/>
        <a:lstStyle/>
        <a:p>
          <a:endParaRPr lang="ru-RU"/>
        </a:p>
      </dgm:t>
    </dgm:pt>
    <dgm:pt modelId="{332FC304-4340-44D0-B217-700F324DB9B2}" type="pres">
      <dgm:prSet presAssocID="{67FD76EF-4F55-46F3-88F6-630C3882109D}" presName="connTx" presStyleLbl="sibTrans2D1" presStyleIdx="1" presStyleCnt="3"/>
      <dgm:spPr/>
      <dgm:t>
        <a:bodyPr/>
        <a:lstStyle/>
        <a:p>
          <a:endParaRPr lang="ru-RU"/>
        </a:p>
      </dgm:t>
    </dgm:pt>
    <dgm:pt modelId="{4DDFA7DC-A98C-4BE2-BB8E-C468734D8186}" type="pres">
      <dgm:prSet presAssocID="{AFA843DB-158B-42A6-B7E8-420C403DCDA7}" presName="composite" presStyleCnt="0"/>
      <dgm:spPr/>
    </dgm:pt>
    <dgm:pt modelId="{B8E977CA-0B78-4AC2-B8DA-0BE133EB87E7}" type="pres">
      <dgm:prSet presAssocID="{AFA843DB-158B-42A6-B7E8-420C403DCDA7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9BC500-366F-47EC-AA98-6A105CD0D1FF}" type="pres">
      <dgm:prSet presAssocID="{AFA843DB-158B-42A6-B7E8-420C403DCDA7}" presName="parSh" presStyleLbl="node1" presStyleIdx="2" presStyleCnt="4"/>
      <dgm:spPr/>
      <dgm:t>
        <a:bodyPr/>
        <a:lstStyle/>
        <a:p>
          <a:endParaRPr lang="ru-RU"/>
        </a:p>
      </dgm:t>
    </dgm:pt>
    <dgm:pt modelId="{6C67E6CB-6048-4145-BEF1-7057692B3D96}" type="pres">
      <dgm:prSet presAssocID="{AFA843DB-158B-42A6-B7E8-420C403DCDA7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F80390-AA7A-4558-B7E3-F63E4F9ABDFE}" type="pres">
      <dgm:prSet presAssocID="{FFD62A9E-0E56-45F9-97CC-5F0FB8A4DCBF}" presName="sibTrans" presStyleLbl="sibTrans2D1" presStyleIdx="2" presStyleCnt="3"/>
      <dgm:spPr/>
      <dgm:t>
        <a:bodyPr/>
        <a:lstStyle/>
        <a:p>
          <a:endParaRPr lang="ru-RU"/>
        </a:p>
      </dgm:t>
    </dgm:pt>
    <dgm:pt modelId="{7DB1EE1B-7108-41CE-8526-3F70EC64FAE4}" type="pres">
      <dgm:prSet presAssocID="{FFD62A9E-0E56-45F9-97CC-5F0FB8A4DCBF}" presName="connTx" presStyleLbl="sibTrans2D1" presStyleIdx="2" presStyleCnt="3"/>
      <dgm:spPr/>
      <dgm:t>
        <a:bodyPr/>
        <a:lstStyle/>
        <a:p>
          <a:endParaRPr lang="ru-RU"/>
        </a:p>
      </dgm:t>
    </dgm:pt>
    <dgm:pt modelId="{0BD501CC-B764-42FD-8CF1-A8DE9FAF3BE9}" type="pres">
      <dgm:prSet presAssocID="{7014C8A0-949F-4AD9-BB64-E76065D0B991}" presName="composite" presStyleCnt="0"/>
      <dgm:spPr/>
    </dgm:pt>
    <dgm:pt modelId="{A1C5AFB9-95C2-4E29-8820-079A36248E95}" type="pres">
      <dgm:prSet presAssocID="{7014C8A0-949F-4AD9-BB64-E76065D0B991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F567D4-6D14-4F79-A8CC-41ED4EC46F19}" type="pres">
      <dgm:prSet presAssocID="{7014C8A0-949F-4AD9-BB64-E76065D0B991}" presName="parSh" presStyleLbl="node1" presStyleIdx="3" presStyleCnt="4"/>
      <dgm:spPr/>
      <dgm:t>
        <a:bodyPr/>
        <a:lstStyle/>
        <a:p>
          <a:endParaRPr lang="ru-RU"/>
        </a:p>
      </dgm:t>
    </dgm:pt>
    <dgm:pt modelId="{86301403-44C4-475B-9057-C53FC720EE30}" type="pres">
      <dgm:prSet presAssocID="{7014C8A0-949F-4AD9-BB64-E76065D0B991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5B6EC-1EEF-47BF-9AE5-9F157738F7AE}" type="presOf" srcId="{FFD62A9E-0E56-45F9-97CC-5F0FB8A4DCBF}" destId="{7DB1EE1B-7108-41CE-8526-3F70EC64FAE4}" srcOrd="1" destOrd="0" presId="urn:microsoft.com/office/officeart/2005/8/layout/process3"/>
    <dgm:cxn modelId="{A08795E5-A9AF-457C-A950-B1DCBDABD917}" srcId="{A5E72FF9-EC12-42DA-A2C0-47684549809A}" destId="{FB48D474-FAF2-43AF-89D6-763B99DF1C2E}" srcOrd="1" destOrd="0" parTransId="{F93D5060-57BD-46EC-8B97-B661D5AB383C}" sibTransId="{67FD76EF-4F55-46F3-88F6-630C3882109D}"/>
    <dgm:cxn modelId="{56EE7721-9CC5-4FBC-AADF-F919ABB1BCF4}" type="presOf" srcId="{FB48D474-FAF2-43AF-89D6-763B99DF1C2E}" destId="{8F13358A-1C9C-4918-BEC2-D2EAF42E28A9}" srcOrd="1" destOrd="0" presId="urn:microsoft.com/office/officeart/2005/8/layout/process3"/>
    <dgm:cxn modelId="{D958EF1C-98E9-452D-8A94-7F46799C8C85}" type="presOf" srcId="{6C22FE23-237A-442E-AE56-E7A3E9980FC5}" destId="{6C67E6CB-6048-4145-BEF1-7057692B3D96}" srcOrd="0" destOrd="5" presId="urn:microsoft.com/office/officeart/2005/8/layout/process3"/>
    <dgm:cxn modelId="{73BCC8CD-8A43-44FF-A33D-CFF16BA1FDFC}" srcId="{AFA843DB-158B-42A6-B7E8-420C403DCDA7}" destId="{00E6A84F-6E0F-4C3D-9A9C-FE8C023892CD}" srcOrd="7" destOrd="0" parTransId="{DB9A896A-3CAE-4BD2-9266-3DEA90128083}" sibTransId="{22376A91-5C46-46FD-870A-21186226CE15}"/>
    <dgm:cxn modelId="{5D3D5986-BC61-4F8F-B8B4-ABC998508AA2}" type="presOf" srcId="{67FD76EF-4F55-46F3-88F6-630C3882109D}" destId="{B7984D95-9C4E-41ED-870C-198CACA46289}" srcOrd="0" destOrd="0" presId="urn:microsoft.com/office/officeart/2005/8/layout/process3"/>
    <dgm:cxn modelId="{64D1E392-3F79-4C7B-BDF6-78EC3105D479}" type="presOf" srcId="{6C35F055-D6D5-4EF2-92D4-B5A1EAC2636E}" destId="{86301403-44C4-475B-9057-C53FC720EE30}" srcOrd="0" destOrd="1" presId="urn:microsoft.com/office/officeart/2005/8/layout/process3"/>
    <dgm:cxn modelId="{7981B25C-ECD6-45E4-BABA-17C853A975AD}" type="presOf" srcId="{33FFDDBB-D8D4-4373-81D3-4BFD97DF51DF}" destId="{6C67E6CB-6048-4145-BEF1-7057692B3D96}" srcOrd="0" destOrd="1" presId="urn:microsoft.com/office/officeart/2005/8/layout/process3"/>
    <dgm:cxn modelId="{9CCFE4D3-B4F2-400E-BE87-8966BAE8A03E}" type="presOf" srcId="{EE1C3E21-B04B-4496-B7D9-A01B93777501}" destId="{D7214D4C-5FE2-4CFE-9CFC-5B6CF56E67F8}" srcOrd="0" destOrd="1" presId="urn:microsoft.com/office/officeart/2005/8/layout/process3"/>
    <dgm:cxn modelId="{8BBD09B3-A3D5-44A3-825B-30EB1C2B19DF}" type="presOf" srcId="{C284F019-FE5B-4A74-B04E-98FE96CEC503}" destId="{6C67E6CB-6048-4145-BEF1-7057692B3D96}" srcOrd="0" destOrd="4" presId="urn:microsoft.com/office/officeart/2005/8/layout/process3"/>
    <dgm:cxn modelId="{B12DA0BD-4326-46B1-A7BA-8B88383CA921}" srcId="{B71CECC6-E0A8-45C0-9B63-C8EECD9F3EF7}" destId="{EE1C3E21-B04B-4496-B7D9-A01B93777501}" srcOrd="1" destOrd="0" parTransId="{2C64E2C6-FD73-43BE-BF60-9D900C4ED68C}" sibTransId="{6D07A75D-6CBC-4A64-9EAE-690226115EC2}"/>
    <dgm:cxn modelId="{83BC9AA9-4D90-4AC5-8BB3-B79480C4C064}" srcId="{A5E72FF9-EC12-42DA-A2C0-47684549809A}" destId="{B71CECC6-E0A8-45C0-9B63-C8EECD9F3EF7}" srcOrd="0" destOrd="0" parTransId="{4A416E29-2812-4441-86C2-3DD98E6BBF44}" sibTransId="{BF8ADE6C-FD8C-4C36-99CE-C175DBA4B210}"/>
    <dgm:cxn modelId="{12EC736E-EED6-4661-B763-95D52C58D5E7}" type="presOf" srcId="{7014C8A0-949F-4AD9-BB64-E76065D0B991}" destId="{A1C5AFB9-95C2-4E29-8820-079A36248E95}" srcOrd="0" destOrd="0" presId="urn:microsoft.com/office/officeart/2005/8/layout/process3"/>
    <dgm:cxn modelId="{5B7317D4-CDEE-4062-B47D-A2762EC8DE65}" type="presOf" srcId="{00E6A84F-6E0F-4C3D-9A9C-FE8C023892CD}" destId="{6C67E6CB-6048-4145-BEF1-7057692B3D96}" srcOrd="0" destOrd="7" presId="urn:microsoft.com/office/officeart/2005/8/layout/process3"/>
    <dgm:cxn modelId="{68BDEE8A-4F77-4963-B45A-3EBCD5C04949}" type="presOf" srcId="{2F9C8A14-5FD5-456C-B98A-2FDE2F932C9B}" destId="{D7214D4C-5FE2-4CFE-9CFC-5B6CF56E67F8}" srcOrd="0" destOrd="0" presId="urn:microsoft.com/office/officeart/2005/8/layout/process3"/>
    <dgm:cxn modelId="{502383DE-3BCE-408D-943B-55DBDBDFE901}" type="presOf" srcId="{24D8CF2F-B800-4DF4-95FA-0F0B514F3D17}" destId="{CBF3FA1C-1FD9-490B-AE73-F0E1D6D4F186}" srcOrd="0" destOrd="0" presId="urn:microsoft.com/office/officeart/2005/8/layout/process3"/>
    <dgm:cxn modelId="{CB42F5B5-9361-4763-B632-2CEB40D3E35B}" type="presOf" srcId="{A5E72FF9-EC12-42DA-A2C0-47684549809A}" destId="{0E990BE5-121F-4F4D-A9A5-016242C337CD}" srcOrd="0" destOrd="0" presId="urn:microsoft.com/office/officeart/2005/8/layout/process3"/>
    <dgm:cxn modelId="{8A5B8FF7-D33F-49E1-A0DE-F92EB6BD52C9}" type="presOf" srcId="{D6FB9E30-023B-417F-AB86-2D6C90A0AEB5}" destId="{6C67E6CB-6048-4145-BEF1-7057692B3D96}" srcOrd="0" destOrd="2" presId="urn:microsoft.com/office/officeart/2005/8/layout/process3"/>
    <dgm:cxn modelId="{D9465F5F-F60E-4C8A-BC94-FDEB3F658DAA}" type="presOf" srcId="{67FD76EF-4F55-46F3-88F6-630C3882109D}" destId="{332FC304-4340-44D0-B217-700F324DB9B2}" srcOrd="1" destOrd="0" presId="urn:microsoft.com/office/officeart/2005/8/layout/process3"/>
    <dgm:cxn modelId="{E3F2A90F-1B52-4BD1-82CD-849058E51E4F}" type="presOf" srcId="{7014C8A0-949F-4AD9-BB64-E76065D0B991}" destId="{4BF567D4-6D14-4F79-A8CC-41ED4EC46F19}" srcOrd="1" destOrd="0" presId="urn:microsoft.com/office/officeart/2005/8/layout/process3"/>
    <dgm:cxn modelId="{D74F9B55-751B-459E-9887-2A9C7AE4C689}" srcId="{AFA843DB-158B-42A6-B7E8-420C403DCDA7}" destId="{0FCE801D-45AA-4DD7-815E-20519A06DB7B}" srcOrd="3" destOrd="0" parTransId="{F3C8CFCB-6929-48F7-A33F-671D626281CD}" sibTransId="{D1E1FE41-35A8-4FCB-A607-A0E622003A03}"/>
    <dgm:cxn modelId="{F5DC20ED-DAF6-43CB-A4EB-393173EB2880}" type="presOf" srcId="{9AB0D9F3-C339-4F9D-AB76-2F9B24F83CD5}" destId="{86301403-44C4-475B-9057-C53FC720EE30}" srcOrd="0" destOrd="0" presId="urn:microsoft.com/office/officeart/2005/8/layout/process3"/>
    <dgm:cxn modelId="{7E7F3220-EA00-44D8-9276-50C51C348F12}" type="presOf" srcId="{54EC18CA-4B4D-4981-A9B9-385B865B0F4D}" destId="{D7214D4C-5FE2-4CFE-9CFC-5B6CF56E67F8}" srcOrd="0" destOrd="4" presId="urn:microsoft.com/office/officeart/2005/8/layout/process3"/>
    <dgm:cxn modelId="{BEE9AD14-F642-4677-B2BF-6C304B7380BC}" type="presOf" srcId="{72E69ACD-9180-46C7-A925-73B1FA5117A7}" destId="{6C67E6CB-6048-4145-BEF1-7057692B3D96}" srcOrd="0" destOrd="0" presId="urn:microsoft.com/office/officeart/2005/8/layout/process3"/>
    <dgm:cxn modelId="{A3527688-A1B8-4298-980D-9E7429A25240}" type="presOf" srcId="{AFA843DB-158B-42A6-B7E8-420C403DCDA7}" destId="{0E9BC500-366F-47EC-AA98-6A105CD0D1FF}" srcOrd="1" destOrd="0" presId="urn:microsoft.com/office/officeart/2005/8/layout/process3"/>
    <dgm:cxn modelId="{15C49147-97BE-4F7B-8622-ADBDF09A61EF}" type="presOf" srcId="{AFA843DB-158B-42A6-B7E8-420C403DCDA7}" destId="{B8E977CA-0B78-4AC2-B8DA-0BE133EB87E7}" srcOrd="0" destOrd="0" presId="urn:microsoft.com/office/officeart/2005/8/layout/process3"/>
    <dgm:cxn modelId="{B1973FAD-137A-46F4-9857-8A79A47D547B}" srcId="{B71CECC6-E0A8-45C0-9B63-C8EECD9F3EF7}" destId="{6312B33E-7CA3-44BF-AD56-A0AEA20A6F00}" srcOrd="2" destOrd="0" parTransId="{89A13BEB-0CC6-4906-8321-55EE9287109F}" sibTransId="{011DF8AA-EC4E-4C6D-AFBB-48911D3B0697}"/>
    <dgm:cxn modelId="{5F0C0FBB-F608-4397-BE2E-188443FA3FA2}" srcId="{B71CECC6-E0A8-45C0-9B63-C8EECD9F3EF7}" destId="{67C45DC2-7FCC-48E6-ABAD-F644002A8B1A}" srcOrd="3" destOrd="0" parTransId="{229FFCEE-2888-4A12-8DF9-653BE6931B2C}" sibTransId="{8105D642-AD66-4C7B-8CDF-828484B0DA4B}"/>
    <dgm:cxn modelId="{6D4B12ED-5D1C-4ADB-B4E9-DAB11E6028F7}" type="presOf" srcId="{D477C39F-FD71-428E-AE13-58D22DBCA9A2}" destId="{86301403-44C4-475B-9057-C53FC720EE30}" srcOrd="0" destOrd="2" presId="urn:microsoft.com/office/officeart/2005/8/layout/process3"/>
    <dgm:cxn modelId="{BE0001DA-8C40-4857-B323-D5C3175370F7}" srcId="{A5E72FF9-EC12-42DA-A2C0-47684549809A}" destId="{AFA843DB-158B-42A6-B7E8-420C403DCDA7}" srcOrd="2" destOrd="0" parTransId="{F3F7E8DA-713C-457F-9966-33FAC45CACF2}" sibTransId="{FFD62A9E-0E56-45F9-97CC-5F0FB8A4DCBF}"/>
    <dgm:cxn modelId="{7616023F-9B68-41D9-82D2-BC019CBC5BAA}" srcId="{AFA843DB-158B-42A6-B7E8-420C403DCDA7}" destId="{72E69ACD-9180-46C7-A925-73B1FA5117A7}" srcOrd="0" destOrd="0" parTransId="{AE38B141-5138-457B-84C6-2C9DEBC4777C}" sibTransId="{3428BDCA-F5FC-4AC4-9B69-BF7F8FAC0D01}"/>
    <dgm:cxn modelId="{57A8261D-88BB-45E1-A3B3-53ED5191B5C0}" type="presOf" srcId="{B71CECC6-E0A8-45C0-9B63-C8EECD9F3EF7}" destId="{624F7F27-CDC6-4130-AA8D-72E9369F88D0}" srcOrd="0" destOrd="0" presId="urn:microsoft.com/office/officeart/2005/8/layout/process3"/>
    <dgm:cxn modelId="{B1A09615-A6C4-4996-8BCF-A202F3B6949F}" type="presOf" srcId="{BF8ADE6C-FD8C-4C36-99CE-C175DBA4B210}" destId="{64B30E3C-E6E6-4E3E-8BCD-8AF6A6D99B1D}" srcOrd="0" destOrd="0" presId="urn:microsoft.com/office/officeart/2005/8/layout/process3"/>
    <dgm:cxn modelId="{DEB0C45C-3E06-434C-9CE0-D02EF02A128C}" type="presOf" srcId="{BF8ADE6C-FD8C-4C36-99CE-C175DBA4B210}" destId="{5946D544-E288-448F-8083-BDBB58E4C03B}" srcOrd="1" destOrd="0" presId="urn:microsoft.com/office/officeart/2005/8/layout/process3"/>
    <dgm:cxn modelId="{41F827DD-DA19-4C47-BBCF-DD1B6598172E}" type="presOf" srcId="{FFD62A9E-0E56-45F9-97CC-5F0FB8A4DCBF}" destId="{40F80390-AA7A-4558-B7E3-F63E4F9ABDFE}" srcOrd="0" destOrd="0" presId="urn:microsoft.com/office/officeart/2005/8/layout/process3"/>
    <dgm:cxn modelId="{132C234B-36A2-4E79-A327-57B2726608FA}" srcId="{7014C8A0-949F-4AD9-BB64-E76065D0B991}" destId="{6C35F055-D6D5-4EF2-92D4-B5A1EAC2636E}" srcOrd="1" destOrd="0" parTransId="{28980A2C-BA72-4DA8-B471-BB9C1405E363}" sibTransId="{5715D398-19BD-4EF2-B7B4-5A7017860F32}"/>
    <dgm:cxn modelId="{D1B1AD53-00E8-44D4-83E5-E0A60D8B4620}" type="presOf" srcId="{0FCE801D-45AA-4DD7-815E-20519A06DB7B}" destId="{6C67E6CB-6048-4145-BEF1-7057692B3D96}" srcOrd="0" destOrd="3" presId="urn:microsoft.com/office/officeart/2005/8/layout/process3"/>
    <dgm:cxn modelId="{237239A0-2F4E-459B-BA0D-4CD11F290C92}" type="presOf" srcId="{67C45DC2-7FCC-48E6-ABAD-F644002A8B1A}" destId="{D7214D4C-5FE2-4CFE-9CFC-5B6CF56E67F8}" srcOrd="0" destOrd="3" presId="urn:microsoft.com/office/officeart/2005/8/layout/process3"/>
    <dgm:cxn modelId="{C43074EC-FA8D-4093-8AD9-22C7D1577298}" srcId="{AFA843DB-158B-42A6-B7E8-420C403DCDA7}" destId="{6C22FE23-237A-442E-AE56-E7A3E9980FC5}" srcOrd="5" destOrd="0" parTransId="{9F75FE4A-CFD5-4B0F-9755-261C478CE8FC}" sibTransId="{CC8BEF23-66D5-4551-B7E3-88542CE9ECE6}"/>
    <dgm:cxn modelId="{D10B9A68-8BB0-4FB1-ACB9-79347497C64C}" type="presOf" srcId="{6312B33E-7CA3-44BF-AD56-A0AEA20A6F00}" destId="{D7214D4C-5FE2-4CFE-9CFC-5B6CF56E67F8}" srcOrd="0" destOrd="2" presId="urn:microsoft.com/office/officeart/2005/8/layout/process3"/>
    <dgm:cxn modelId="{4FD838F7-9B0D-45C1-AEB5-F5A96643FC50}" type="presOf" srcId="{D02FEC7B-524E-4649-8217-42546B3E2469}" destId="{6C67E6CB-6048-4145-BEF1-7057692B3D96}" srcOrd="0" destOrd="6" presId="urn:microsoft.com/office/officeart/2005/8/layout/process3"/>
    <dgm:cxn modelId="{317E0F9E-B123-4AB7-ACC5-9073C2B954C8}" srcId="{B71CECC6-E0A8-45C0-9B63-C8EECD9F3EF7}" destId="{2F9C8A14-5FD5-456C-B98A-2FDE2F932C9B}" srcOrd="0" destOrd="0" parTransId="{2F5979B9-BE84-47F8-A846-E5612974349C}" sibTransId="{284F07ED-534A-4C73-8A31-A9CE9C9F1ECD}"/>
    <dgm:cxn modelId="{75549026-DF35-40D0-83F2-C834DB119FD1}" type="presOf" srcId="{B71CECC6-E0A8-45C0-9B63-C8EECD9F3EF7}" destId="{2346F6DE-4994-42E9-AED1-9CF51B977D3D}" srcOrd="1" destOrd="0" presId="urn:microsoft.com/office/officeart/2005/8/layout/process3"/>
    <dgm:cxn modelId="{EBAA5BC6-A997-46E8-BF35-FC3DB47B94E5}" srcId="{AFA843DB-158B-42A6-B7E8-420C403DCDA7}" destId="{D6FB9E30-023B-417F-AB86-2D6C90A0AEB5}" srcOrd="2" destOrd="0" parTransId="{F4B5EAF7-695F-46F1-999D-47B91575A9AA}" sibTransId="{1BD68CD0-0729-4E30-9007-79B048F9562E}"/>
    <dgm:cxn modelId="{A7B54007-6F8C-4075-BB50-8F5C31863823}" srcId="{7014C8A0-949F-4AD9-BB64-E76065D0B991}" destId="{D477C39F-FD71-428E-AE13-58D22DBCA9A2}" srcOrd="2" destOrd="0" parTransId="{6B002FEB-756B-4B18-9608-755D6FED819E}" sibTransId="{2BC0D0BA-36D9-4CD4-80BE-96F971B34897}"/>
    <dgm:cxn modelId="{4D2618F4-E673-4E8E-84AF-90AC52AE23F0}" srcId="{7014C8A0-949F-4AD9-BB64-E76065D0B991}" destId="{9AB0D9F3-C339-4F9D-AB76-2F9B24F83CD5}" srcOrd="0" destOrd="0" parTransId="{EA6BE737-552E-4157-8B36-5F2AEC86D0A3}" sibTransId="{70FD8CB5-520B-42FD-85F5-D1480B691D6A}"/>
    <dgm:cxn modelId="{33CC4DA1-B721-4E5E-8958-89321ACDDF4E}" srcId="{A5E72FF9-EC12-42DA-A2C0-47684549809A}" destId="{7014C8A0-949F-4AD9-BB64-E76065D0B991}" srcOrd="3" destOrd="0" parTransId="{5BB056FB-F3C8-4A9C-A57A-510C1D7BD709}" sibTransId="{4CA9AEED-3CB4-480E-904F-0FB81A1F729D}"/>
    <dgm:cxn modelId="{CCFAE393-4A2B-4B9C-A82E-BA2DEEC2ED9A}" srcId="{FB48D474-FAF2-43AF-89D6-763B99DF1C2E}" destId="{24D8CF2F-B800-4DF4-95FA-0F0B514F3D17}" srcOrd="0" destOrd="0" parTransId="{0EEFDCB4-FD8D-48A0-8E22-A110FC633512}" sibTransId="{B62F8C38-7001-457A-A203-3D7D3CEC1F5D}"/>
    <dgm:cxn modelId="{A80E8629-B7DE-4EC4-8E79-6A40B3C3113F}" srcId="{AFA843DB-158B-42A6-B7E8-420C403DCDA7}" destId="{33FFDDBB-D8D4-4373-81D3-4BFD97DF51DF}" srcOrd="1" destOrd="0" parTransId="{77CD1CBC-83BE-4C7D-BFB7-7E7740EFD491}" sibTransId="{4B30AB3B-F49E-4D85-80EF-F85C003795AE}"/>
    <dgm:cxn modelId="{8FFED06A-705F-4D59-84C3-4AB4A03FC9F5}" srcId="{B71CECC6-E0A8-45C0-9B63-C8EECD9F3EF7}" destId="{54EC18CA-4B4D-4981-A9B9-385B865B0F4D}" srcOrd="4" destOrd="0" parTransId="{BBEC6322-C699-4DDB-AFBB-67ED38A015C7}" sibTransId="{AD820ADB-CCD7-4174-8E46-3C70F1C08A43}"/>
    <dgm:cxn modelId="{4F0ECB63-F311-4DB1-A7A9-3E9B66D61B40}" srcId="{AFA843DB-158B-42A6-B7E8-420C403DCDA7}" destId="{C284F019-FE5B-4A74-B04E-98FE96CEC503}" srcOrd="4" destOrd="0" parTransId="{9F8B26C4-DC95-41C4-BC55-A0962DBD8C96}" sibTransId="{8E593151-50BB-43FB-8794-D022A501EA33}"/>
    <dgm:cxn modelId="{AE2E104C-2BE8-4FEA-9CF5-8A09C12BBF47}" type="presOf" srcId="{FB48D474-FAF2-43AF-89D6-763B99DF1C2E}" destId="{9B5CEC42-773A-4AA9-A4FE-02B3F3A298D5}" srcOrd="0" destOrd="0" presId="urn:microsoft.com/office/officeart/2005/8/layout/process3"/>
    <dgm:cxn modelId="{A9962719-EC93-46BE-846C-EFCE270000E0}" srcId="{AFA843DB-158B-42A6-B7E8-420C403DCDA7}" destId="{D02FEC7B-524E-4649-8217-42546B3E2469}" srcOrd="6" destOrd="0" parTransId="{A6A729C1-2B2B-4B4A-8476-3C1D7CE5C5A7}" sibTransId="{43C49E66-BDAF-4D72-86DB-E57BCF88F0D9}"/>
    <dgm:cxn modelId="{277496A3-699F-41F4-A20A-49B86A8D1D4C}" type="presParOf" srcId="{0E990BE5-121F-4F4D-A9A5-016242C337CD}" destId="{7CF5D882-632D-466B-BB72-6CEFD8198D42}" srcOrd="0" destOrd="0" presId="urn:microsoft.com/office/officeart/2005/8/layout/process3"/>
    <dgm:cxn modelId="{306B518E-C2A6-407E-B523-081997789868}" type="presParOf" srcId="{7CF5D882-632D-466B-BB72-6CEFD8198D42}" destId="{624F7F27-CDC6-4130-AA8D-72E9369F88D0}" srcOrd="0" destOrd="0" presId="urn:microsoft.com/office/officeart/2005/8/layout/process3"/>
    <dgm:cxn modelId="{C6414B1C-383A-45A1-B8B9-537271512BA1}" type="presParOf" srcId="{7CF5D882-632D-466B-BB72-6CEFD8198D42}" destId="{2346F6DE-4994-42E9-AED1-9CF51B977D3D}" srcOrd="1" destOrd="0" presId="urn:microsoft.com/office/officeart/2005/8/layout/process3"/>
    <dgm:cxn modelId="{83DE00D0-C6EC-43C3-904B-BC39C66FF824}" type="presParOf" srcId="{7CF5D882-632D-466B-BB72-6CEFD8198D42}" destId="{D7214D4C-5FE2-4CFE-9CFC-5B6CF56E67F8}" srcOrd="2" destOrd="0" presId="urn:microsoft.com/office/officeart/2005/8/layout/process3"/>
    <dgm:cxn modelId="{159DC12C-C2A2-404F-A62D-1E5E0F294A75}" type="presParOf" srcId="{0E990BE5-121F-4F4D-A9A5-016242C337CD}" destId="{64B30E3C-E6E6-4E3E-8BCD-8AF6A6D99B1D}" srcOrd="1" destOrd="0" presId="urn:microsoft.com/office/officeart/2005/8/layout/process3"/>
    <dgm:cxn modelId="{BBADAA13-70D7-46EA-A4EB-BBE774B4443B}" type="presParOf" srcId="{64B30E3C-E6E6-4E3E-8BCD-8AF6A6D99B1D}" destId="{5946D544-E288-448F-8083-BDBB58E4C03B}" srcOrd="0" destOrd="0" presId="urn:microsoft.com/office/officeart/2005/8/layout/process3"/>
    <dgm:cxn modelId="{A5F92A4C-C823-4139-8D8D-EB0D20BC65DF}" type="presParOf" srcId="{0E990BE5-121F-4F4D-A9A5-016242C337CD}" destId="{C462BF98-4410-44D0-AF17-0285B6B1B73D}" srcOrd="2" destOrd="0" presId="urn:microsoft.com/office/officeart/2005/8/layout/process3"/>
    <dgm:cxn modelId="{5FF44946-A707-4589-ACCE-F0DAD598CAB3}" type="presParOf" srcId="{C462BF98-4410-44D0-AF17-0285B6B1B73D}" destId="{9B5CEC42-773A-4AA9-A4FE-02B3F3A298D5}" srcOrd="0" destOrd="0" presId="urn:microsoft.com/office/officeart/2005/8/layout/process3"/>
    <dgm:cxn modelId="{647297EE-A2CD-44DF-941C-3171971357BE}" type="presParOf" srcId="{C462BF98-4410-44D0-AF17-0285B6B1B73D}" destId="{8F13358A-1C9C-4918-BEC2-D2EAF42E28A9}" srcOrd="1" destOrd="0" presId="urn:microsoft.com/office/officeart/2005/8/layout/process3"/>
    <dgm:cxn modelId="{185E8655-654A-4DA6-9F96-A5FB3B8EA97C}" type="presParOf" srcId="{C462BF98-4410-44D0-AF17-0285B6B1B73D}" destId="{CBF3FA1C-1FD9-490B-AE73-F0E1D6D4F186}" srcOrd="2" destOrd="0" presId="urn:microsoft.com/office/officeart/2005/8/layout/process3"/>
    <dgm:cxn modelId="{3E017C6D-C536-47CA-8A74-2A1C497DAE6A}" type="presParOf" srcId="{0E990BE5-121F-4F4D-A9A5-016242C337CD}" destId="{B7984D95-9C4E-41ED-870C-198CACA46289}" srcOrd="3" destOrd="0" presId="urn:microsoft.com/office/officeart/2005/8/layout/process3"/>
    <dgm:cxn modelId="{8DD38766-09BE-4B9A-8744-524398936DDD}" type="presParOf" srcId="{B7984D95-9C4E-41ED-870C-198CACA46289}" destId="{332FC304-4340-44D0-B217-700F324DB9B2}" srcOrd="0" destOrd="0" presId="urn:microsoft.com/office/officeart/2005/8/layout/process3"/>
    <dgm:cxn modelId="{EF8B026A-C32D-424F-94F8-431E192C14CC}" type="presParOf" srcId="{0E990BE5-121F-4F4D-A9A5-016242C337CD}" destId="{4DDFA7DC-A98C-4BE2-BB8E-C468734D8186}" srcOrd="4" destOrd="0" presId="urn:microsoft.com/office/officeart/2005/8/layout/process3"/>
    <dgm:cxn modelId="{C7AB4405-1F97-4663-BE59-8018BCC28678}" type="presParOf" srcId="{4DDFA7DC-A98C-4BE2-BB8E-C468734D8186}" destId="{B8E977CA-0B78-4AC2-B8DA-0BE133EB87E7}" srcOrd="0" destOrd="0" presId="urn:microsoft.com/office/officeart/2005/8/layout/process3"/>
    <dgm:cxn modelId="{952B1E4B-4E09-465E-B9F7-1211F0D01F38}" type="presParOf" srcId="{4DDFA7DC-A98C-4BE2-BB8E-C468734D8186}" destId="{0E9BC500-366F-47EC-AA98-6A105CD0D1FF}" srcOrd="1" destOrd="0" presId="urn:microsoft.com/office/officeart/2005/8/layout/process3"/>
    <dgm:cxn modelId="{65559313-AF84-45EF-9B59-82A64FF5B34A}" type="presParOf" srcId="{4DDFA7DC-A98C-4BE2-BB8E-C468734D8186}" destId="{6C67E6CB-6048-4145-BEF1-7057692B3D96}" srcOrd="2" destOrd="0" presId="urn:microsoft.com/office/officeart/2005/8/layout/process3"/>
    <dgm:cxn modelId="{DBED0D55-6693-42CE-B564-1877EDB01621}" type="presParOf" srcId="{0E990BE5-121F-4F4D-A9A5-016242C337CD}" destId="{40F80390-AA7A-4558-B7E3-F63E4F9ABDFE}" srcOrd="5" destOrd="0" presId="urn:microsoft.com/office/officeart/2005/8/layout/process3"/>
    <dgm:cxn modelId="{C3F0F197-40F8-462D-9D6A-38EEF02006AE}" type="presParOf" srcId="{40F80390-AA7A-4558-B7E3-F63E4F9ABDFE}" destId="{7DB1EE1B-7108-41CE-8526-3F70EC64FAE4}" srcOrd="0" destOrd="0" presId="urn:microsoft.com/office/officeart/2005/8/layout/process3"/>
    <dgm:cxn modelId="{D0259337-0475-4929-BE67-2D0F96C9DC87}" type="presParOf" srcId="{0E990BE5-121F-4F4D-A9A5-016242C337CD}" destId="{0BD501CC-B764-42FD-8CF1-A8DE9FAF3BE9}" srcOrd="6" destOrd="0" presId="urn:microsoft.com/office/officeart/2005/8/layout/process3"/>
    <dgm:cxn modelId="{1DE1E4D8-7571-404D-96B3-7A687A761C59}" type="presParOf" srcId="{0BD501CC-B764-42FD-8CF1-A8DE9FAF3BE9}" destId="{A1C5AFB9-95C2-4E29-8820-079A36248E95}" srcOrd="0" destOrd="0" presId="urn:microsoft.com/office/officeart/2005/8/layout/process3"/>
    <dgm:cxn modelId="{A043BEFF-BFAA-4A0F-8D87-3AD58AEBD43E}" type="presParOf" srcId="{0BD501CC-B764-42FD-8CF1-A8DE9FAF3BE9}" destId="{4BF567D4-6D14-4F79-A8CC-41ED4EC46F19}" srcOrd="1" destOrd="0" presId="urn:microsoft.com/office/officeart/2005/8/layout/process3"/>
    <dgm:cxn modelId="{F698198C-D70A-49DF-A16F-35E6B0104ED8}" type="presParOf" srcId="{0BD501CC-B764-42FD-8CF1-A8DE9FAF3BE9}" destId="{86301403-44C4-475B-9057-C53FC720EE30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E72FF9-EC12-42DA-A2C0-47684549809A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99B5E2-8074-4239-A857-F05B7DE1B754}">
      <dgm:prSet/>
      <dgm:spPr/>
      <dgm:t>
        <a:bodyPr/>
        <a:lstStyle/>
        <a:p>
          <a:r>
            <a:rPr lang="ru-RU" dirty="0" smtClean="0"/>
            <a:t>Заключение</a:t>
          </a:r>
          <a:endParaRPr lang="ru-RU" dirty="0"/>
        </a:p>
      </dgm:t>
    </dgm:pt>
    <dgm:pt modelId="{3D08CB0C-FD43-4836-8838-848846CA4714}" type="parTrans" cxnId="{654C70A6-0C6A-4960-AD70-89D9BAD40AD1}">
      <dgm:prSet/>
      <dgm:spPr/>
      <dgm:t>
        <a:bodyPr/>
        <a:lstStyle/>
        <a:p>
          <a:endParaRPr lang="ru-RU"/>
        </a:p>
      </dgm:t>
    </dgm:pt>
    <dgm:pt modelId="{486DABB8-CED3-4E35-B93D-22CEC221DDD8}" type="sibTrans" cxnId="{654C70A6-0C6A-4960-AD70-89D9BAD40AD1}">
      <dgm:prSet/>
      <dgm:spPr/>
      <dgm:t>
        <a:bodyPr/>
        <a:lstStyle/>
        <a:p>
          <a:endParaRPr lang="ru-RU"/>
        </a:p>
      </dgm:t>
    </dgm:pt>
    <dgm:pt modelId="{1B01FAE9-1FF1-4FBC-B311-A39572B669A7}">
      <dgm:prSet/>
      <dgm:spPr/>
      <dgm:t>
        <a:bodyPr/>
        <a:lstStyle/>
        <a:p>
          <a:r>
            <a:rPr lang="ru-RU" dirty="0" smtClean="0"/>
            <a:t>Список используемой литературы</a:t>
          </a:r>
          <a:endParaRPr lang="ru-RU" dirty="0"/>
        </a:p>
      </dgm:t>
    </dgm:pt>
    <dgm:pt modelId="{DD19B386-AEFB-4BCE-BA5D-7A2D9F28EEAF}" type="parTrans" cxnId="{13A3B15A-13D2-4332-A31D-59F54ED3435A}">
      <dgm:prSet/>
      <dgm:spPr/>
      <dgm:t>
        <a:bodyPr/>
        <a:lstStyle/>
        <a:p>
          <a:endParaRPr lang="ru-RU"/>
        </a:p>
      </dgm:t>
    </dgm:pt>
    <dgm:pt modelId="{B8B87177-2774-451C-891F-62EC970A07DB}" type="sibTrans" cxnId="{13A3B15A-13D2-4332-A31D-59F54ED3435A}">
      <dgm:prSet/>
      <dgm:spPr/>
      <dgm:t>
        <a:bodyPr/>
        <a:lstStyle/>
        <a:p>
          <a:endParaRPr lang="ru-RU"/>
        </a:p>
      </dgm:t>
    </dgm:pt>
    <dgm:pt modelId="{C47EC46E-F6DA-48AD-A732-40793C2A767A}">
      <dgm:prSet/>
      <dgm:spPr/>
      <dgm:t>
        <a:bodyPr/>
        <a:lstStyle/>
        <a:p>
          <a:r>
            <a:rPr lang="ru-RU" dirty="0" smtClean="0"/>
            <a:t>Приложения </a:t>
          </a:r>
          <a:endParaRPr lang="ru-RU" dirty="0"/>
        </a:p>
      </dgm:t>
    </dgm:pt>
    <dgm:pt modelId="{D7C60DC1-8F38-41A3-A57F-789025111371}" type="parTrans" cxnId="{7F1344D8-DB1A-4A0D-A37B-8D171D7B8638}">
      <dgm:prSet/>
      <dgm:spPr/>
      <dgm:t>
        <a:bodyPr/>
        <a:lstStyle/>
        <a:p>
          <a:endParaRPr lang="ru-RU"/>
        </a:p>
      </dgm:t>
    </dgm:pt>
    <dgm:pt modelId="{5DEBA3CE-4AC1-4AEE-A893-208D18231621}" type="sibTrans" cxnId="{7F1344D8-DB1A-4A0D-A37B-8D171D7B8638}">
      <dgm:prSet/>
      <dgm:spPr/>
      <dgm:t>
        <a:bodyPr/>
        <a:lstStyle/>
        <a:p>
          <a:endParaRPr lang="ru-RU"/>
        </a:p>
      </dgm:t>
    </dgm:pt>
    <dgm:pt modelId="{4346808D-6C4B-4C07-9351-5E25FE8DBB51}">
      <dgm:prSet/>
      <dgm:spPr/>
      <dgm:t>
        <a:bodyPr/>
        <a:lstStyle/>
        <a:p>
          <a:r>
            <a:rPr lang="ru-RU" dirty="0" smtClean="0"/>
            <a:t>Формулировка результатов работы, отвечающие на вопросы поставленных задач</a:t>
          </a:r>
          <a:endParaRPr lang="ru-RU" dirty="0"/>
        </a:p>
      </dgm:t>
    </dgm:pt>
    <dgm:pt modelId="{E8051698-42C0-4426-8801-4DEC3B59CA3A}" type="parTrans" cxnId="{B42B6B39-2CBA-4D73-8332-22ECED113C4E}">
      <dgm:prSet/>
      <dgm:spPr/>
      <dgm:t>
        <a:bodyPr/>
        <a:lstStyle/>
        <a:p>
          <a:endParaRPr lang="ru-RU"/>
        </a:p>
      </dgm:t>
    </dgm:pt>
    <dgm:pt modelId="{27D74E22-B0C7-4F66-90C4-029262896CC2}" type="sibTrans" cxnId="{B42B6B39-2CBA-4D73-8332-22ECED113C4E}">
      <dgm:prSet/>
      <dgm:spPr/>
      <dgm:t>
        <a:bodyPr/>
        <a:lstStyle/>
        <a:p>
          <a:endParaRPr lang="ru-RU"/>
        </a:p>
      </dgm:t>
    </dgm:pt>
    <dgm:pt modelId="{0ADD6EB5-E69B-43B4-AA18-F14636FA9556}">
      <dgm:prSet/>
      <dgm:spPr/>
      <dgm:t>
        <a:bodyPr/>
        <a:lstStyle/>
        <a:p>
          <a:r>
            <a:rPr lang="ru-RU" dirty="0" smtClean="0"/>
            <a:t>Степень достижения цели</a:t>
          </a:r>
        </a:p>
      </dgm:t>
    </dgm:pt>
    <dgm:pt modelId="{CBCEE738-C22E-459E-8B71-EB67F82FA2D7}" type="parTrans" cxnId="{1C3AF3BA-D77C-4CE3-A123-502C2A06B75C}">
      <dgm:prSet/>
      <dgm:spPr/>
      <dgm:t>
        <a:bodyPr/>
        <a:lstStyle/>
        <a:p>
          <a:endParaRPr lang="ru-RU"/>
        </a:p>
      </dgm:t>
    </dgm:pt>
    <dgm:pt modelId="{BF07BED3-3BAA-4853-9CD1-A47D8D72FE8B}" type="sibTrans" cxnId="{1C3AF3BA-D77C-4CE3-A123-502C2A06B75C}">
      <dgm:prSet/>
      <dgm:spPr/>
      <dgm:t>
        <a:bodyPr/>
        <a:lstStyle/>
        <a:p>
          <a:endParaRPr lang="ru-RU"/>
        </a:p>
      </dgm:t>
    </dgm:pt>
    <dgm:pt modelId="{14836297-88C3-4310-B33F-099A4EB7E207}">
      <dgm:prSet/>
      <dgm:spPr/>
      <dgm:t>
        <a:bodyPr/>
        <a:lstStyle/>
        <a:p>
          <a:r>
            <a:rPr lang="ru-RU" dirty="0" smtClean="0"/>
            <a:t>Результаты проверки гипотезы</a:t>
          </a:r>
        </a:p>
      </dgm:t>
    </dgm:pt>
    <dgm:pt modelId="{BFEA5AD6-DE4D-4C87-A4C2-5E68CB43AE97}" type="parTrans" cxnId="{290E621E-5EBB-4CEE-980B-D4B33F94E5B2}">
      <dgm:prSet/>
      <dgm:spPr/>
      <dgm:t>
        <a:bodyPr/>
        <a:lstStyle/>
        <a:p>
          <a:endParaRPr lang="ru-RU"/>
        </a:p>
      </dgm:t>
    </dgm:pt>
    <dgm:pt modelId="{D692AD7E-DC66-4B5D-9A25-C3717B0D536C}" type="sibTrans" cxnId="{290E621E-5EBB-4CEE-980B-D4B33F94E5B2}">
      <dgm:prSet/>
      <dgm:spPr/>
      <dgm:t>
        <a:bodyPr/>
        <a:lstStyle/>
        <a:p>
          <a:endParaRPr lang="ru-RU"/>
        </a:p>
      </dgm:t>
    </dgm:pt>
    <dgm:pt modelId="{94A8CEEF-5731-479D-90D1-1D9D05C54B57}">
      <dgm:prSet/>
      <dgm:spPr/>
      <dgm:t>
        <a:bodyPr/>
        <a:lstStyle/>
        <a:p>
          <a:r>
            <a:rPr lang="ru-RU" dirty="0" smtClean="0"/>
            <a:t>Перспективы дальнейших исследований</a:t>
          </a:r>
        </a:p>
      </dgm:t>
    </dgm:pt>
    <dgm:pt modelId="{9C5316FC-8ACC-4ED2-8E63-1F3028394D7C}" type="parTrans" cxnId="{7E59EA08-0871-4396-A778-BB5127DCE725}">
      <dgm:prSet/>
      <dgm:spPr/>
      <dgm:t>
        <a:bodyPr/>
        <a:lstStyle/>
        <a:p>
          <a:endParaRPr lang="ru-RU"/>
        </a:p>
      </dgm:t>
    </dgm:pt>
    <dgm:pt modelId="{8065EA34-3B4E-4E0A-BDD3-845241B3C27E}" type="sibTrans" cxnId="{7E59EA08-0871-4396-A778-BB5127DCE725}">
      <dgm:prSet/>
      <dgm:spPr/>
      <dgm:t>
        <a:bodyPr/>
        <a:lstStyle/>
        <a:p>
          <a:endParaRPr lang="ru-RU"/>
        </a:p>
      </dgm:t>
    </dgm:pt>
    <dgm:pt modelId="{F02B1614-0E52-43AA-A459-1E588514CD04}">
      <dgm:prSet/>
      <dgm:spPr/>
      <dgm:t>
        <a:bodyPr/>
        <a:lstStyle/>
        <a:p>
          <a:r>
            <a:rPr lang="ru-RU" dirty="0" smtClean="0"/>
            <a:t>Перечень источников информации</a:t>
          </a:r>
          <a:endParaRPr lang="ru-RU" dirty="0"/>
        </a:p>
      </dgm:t>
    </dgm:pt>
    <dgm:pt modelId="{5D2BD1D0-2FCB-4F82-A100-496849D8857C}" type="parTrans" cxnId="{10F2F0E4-EC04-489A-85DC-C70B9CD972C5}">
      <dgm:prSet/>
      <dgm:spPr/>
      <dgm:t>
        <a:bodyPr/>
        <a:lstStyle/>
        <a:p>
          <a:endParaRPr lang="ru-RU"/>
        </a:p>
      </dgm:t>
    </dgm:pt>
    <dgm:pt modelId="{9CF4AEA0-E20D-49C5-A5DA-ED1B29E4F39C}" type="sibTrans" cxnId="{10F2F0E4-EC04-489A-85DC-C70B9CD972C5}">
      <dgm:prSet/>
      <dgm:spPr/>
      <dgm:t>
        <a:bodyPr/>
        <a:lstStyle/>
        <a:p>
          <a:endParaRPr lang="ru-RU"/>
        </a:p>
      </dgm:t>
    </dgm:pt>
    <dgm:pt modelId="{413899C5-06F2-40A7-B2AD-A40DAA46FAC3}">
      <dgm:prSet/>
      <dgm:spPr/>
      <dgm:t>
        <a:bodyPr/>
        <a:lstStyle/>
        <a:p>
          <a:r>
            <a:rPr lang="ru-RU" dirty="0" smtClean="0"/>
            <a:t>Материалы, собранные в результате проведённых исследований</a:t>
          </a:r>
          <a:endParaRPr lang="ru-RU" dirty="0"/>
        </a:p>
      </dgm:t>
    </dgm:pt>
    <dgm:pt modelId="{37313863-004D-457D-951B-8AC734D0D35E}" type="parTrans" cxnId="{77B531BB-606C-4A17-9F7D-81EB1B4E21FD}">
      <dgm:prSet/>
      <dgm:spPr/>
      <dgm:t>
        <a:bodyPr/>
        <a:lstStyle/>
        <a:p>
          <a:endParaRPr lang="ru-RU"/>
        </a:p>
      </dgm:t>
    </dgm:pt>
    <dgm:pt modelId="{6E9353B6-5D99-4C36-97E6-3CB4F0528FAB}" type="sibTrans" cxnId="{77B531BB-606C-4A17-9F7D-81EB1B4E21FD}">
      <dgm:prSet/>
      <dgm:spPr/>
      <dgm:t>
        <a:bodyPr/>
        <a:lstStyle/>
        <a:p>
          <a:endParaRPr lang="ru-RU"/>
        </a:p>
      </dgm:t>
    </dgm:pt>
    <dgm:pt modelId="{8E187886-3401-4F5C-8BD7-D7C419AF3818}" type="pres">
      <dgm:prSet presAssocID="{A5E72FF9-EC12-42DA-A2C0-4768454980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5B6FC1-F6F0-4C69-9018-12CEF4A18998}" type="pres">
      <dgm:prSet presAssocID="{1899B5E2-8074-4239-A857-F05B7DE1B754}" presName="composite" presStyleCnt="0"/>
      <dgm:spPr/>
    </dgm:pt>
    <dgm:pt modelId="{096B71A6-26E5-4C67-9580-5842C1589CB3}" type="pres">
      <dgm:prSet presAssocID="{1899B5E2-8074-4239-A857-F05B7DE1B75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4D0A69-C4E6-4F06-9203-642B65EC1D37}" type="pres">
      <dgm:prSet presAssocID="{1899B5E2-8074-4239-A857-F05B7DE1B754}" presName="parSh" presStyleLbl="node1" presStyleIdx="0" presStyleCnt="3"/>
      <dgm:spPr/>
      <dgm:t>
        <a:bodyPr/>
        <a:lstStyle/>
        <a:p>
          <a:endParaRPr lang="ru-RU"/>
        </a:p>
      </dgm:t>
    </dgm:pt>
    <dgm:pt modelId="{498307B2-738A-4810-8F61-EE46B48CE6B8}" type="pres">
      <dgm:prSet presAssocID="{1899B5E2-8074-4239-A857-F05B7DE1B754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78DEB-9A5B-45D4-97E1-5804FE86801C}" type="pres">
      <dgm:prSet presAssocID="{486DABB8-CED3-4E35-B93D-22CEC221DDD8}" presName="sibTrans" presStyleLbl="sibTrans2D1" presStyleIdx="0" presStyleCnt="2"/>
      <dgm:spPr/>
      <dgm:t>
        <a:bodyPr/>
        <a:lstStyle/>
        <a:p>
          <a:endParaRPr lang="ru-RU"/>
        </a:p>
      </dgm:t>
    </dgm:pt>
    <dgm:pt modelId="{F99DE926-BA84-446A-8A17-C76BB646DFA5}" type="pres">
      <dgm:prSet presAssocID="{486DABB8-CED3-4E35-B93D-22CEC221DDD8}" presName="connTx" presStyleLbl="sibTrans2D1" presStyleIdx="0" presStyleCnt="2"/>
      <dgm:spPr/>
      <dgm:t>
        <a:bodyPr/>
        <a:lstStyle/>
        <a:p>
          <a:endParaRPr lang="ru-RU"/>
        </a:p>
      </dgm:t>
    </dgm:pt>
    <dgm:pt modelId="{E31D15E2-C5FD-4FAF-AB7A-35ACC83BDE7F}" type="pres">
      <dgm:prSet presAssocID="{1B01FAE9-1FF1-4FBC-B311-A39572B669A7}" presName="composite" presStyleCnt="0"/>
      <dgm:spPr/>
    </dgm:pt>
    <dgm:pt modelId="{F6F08CB3-291D-4E02-8743-E4CC7BE021F6}" type="pres">
      <dgm:prSet presAssocID="{1B01FAE9-1FF1-4FBC-B311-A39572B669A7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255BFC-89AD-4B4B-90D4-19A93181FA9C}" type="pres">
      <dgm:prSet presAssocID="{1B01FAE9-1FF1-4FBC-B311-A39572B669A7}" presName="parSh" presStyleLbl="node1" presStyleIdx="1" presStyleCnt="3"/>
      <dgm:spPr/>
      <dgm:t>
        <a:bodyPr/>
        <a:lstStyle/>
        <a:p>
          <a:endParaRPr lang="ru-RU"/>
        </a:p>
      </dgm:t>
    </dgm:pt>
    <dgm:pt modelId="{D9D29855-ACA1-42A0-857C-E4D501483B6D}" type="pres">
      <dgm:prSet presAssocID="{1B01FAE9-1FF1-4FBC-B311-A39572B669A7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63BFC5-FFC2-4DAD-BC99-73DEFE803A79}" type="pres">
      <dgm:prSet presAssocID="{B8B87177-2774-451C-891F-62EC970A07DB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4670797-3726-4554-9569-A701CBEB434C}" type="pres">
      <dgm:prSet presAssocID="{B8B87177-2774-451C-891F-62EC970A07DB}" presName="connTx" presStyleLbl="sibTrans2D1" presStyleIdx="1" presStyleCnt="2"/>
      <dgm:spPr/>
      <dgm:t>
        <a:bodyPr/>
        <a:lstStyle/>
        <a:p>
          <a:endParaRPr lang="ru-RU"/>
        </a:p>
      </dgm:t>
    </dgm:pt>
    <dgm:pt modelId="{7750B87B-DF8D-4106-A9C0-FD3588666692}" type="pres">
      <dgm:prSet presAssocID="{C47EC46E-F6DA-48AD-A732-40793C2A767A}" presName="composite" presStyleCnt="0"/>
      <dgm:spPr/>
    </dgm:pt>
    <dgm:pt modelId="{0A96A6BC-9321-4474-A4D2-1226F0BFE012}" type="pres">
      <dgm:prSet presAssocID="{C47EC46E-F6DA-48AD-A732-40793C2A767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AA951-CB2B-4630-A6EC-F854F41BE331}" type="pres">
      <dgm:prSet presAssocID="{C47EC46E-F6DA-48AD-A732-40793C2A767A}" presName="parSh" presStyleLbl="node1" presStyleIdx="2" presStyleCnt="3"/>
      <dgm:spPr/>
      <dgm:t>
        <a:bodyPr/>
        <a:lstStyle/>
        <a:p>
          <a:endParaRPr lang="ru-RU"/>
        </a:p>
      </dgm:t>
    </dgm:pt>
    <dgm:pt modelId="{8DA4077B-45A0-4A64-9179-19F09E36C0C4}" type="pres">
      <dgm:prSet presAssocID="{C47EC46E-F6DA-48AD-A732-40793C2A767A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BCBFF1-92ED-41E1-9E98-8A994A9E32AD}" type="presOf" srcId="{1B01FAE9-1FF1-4FBC-B311-A39572B669A7}" destId="{26255BFC-89AD-4B4B-90D4-19A93181FA9C}" srcOrd="1" destOrd="0" presId="urn:microsoft.com/office/officeart/2005/8/layout/process3"/>
    <dgm:cxn modelId="{1C3AF3BA-D77C-4CE3-A123-502C2A06B75C}" srcId="{1899B5E2-8074-4239-A857-F05B7DE1B754}" destId="{0ADD6EB5-E69B-43B4-AA18-F14636FA9556}" srcOrd="1" destOrd="0" parTransId="{CBCEE738-C22E-459E-8B71-EB67F82FA2D7}" sibTransId="{BF07BED3-3BAA-4853-9CD1-A47D8D72FE8B}"/>
    <dgm:cxn modelId="{C10189AD-7990-4C67-B120-4CA7AE0E9794}" type="presOf" srcId="{486DABB8-CED3-4E35-B93D-22CEC221DDD8}" destId="{F99DE926-BA84-446A-8A17-C76BB646DFA5}" srcOrd="1" destOrd="0" presId="urn:microsoft.com/office/officeart/2005/8/layout/process3"/>
    <dgm:cxn modelId="{B4D419D4-7FAC-4085-A727-C916CF065E6E}" type="presOf" srcId="{1899B5E2-8074-4239-A857-F05B7DE1B754}" destId="{096B71A6-26E5-4C67-9580-5842C1589CB3}" srcOrd="0" destOrd="0" presId="urn:microsoft.com/office/officeart/2005/8/layout/process3"/>
    <dgm:cxn modelId="{5DDB3656-ED15-4DA2-B58A-66F3C2DA6296}" type="presOf" srcId="{1B01FAE9-1FF1-4FBC-B311-A39572B669A7}" destId="{F6F08CB3-291D-4E02-8743-E4CC7BE021F6}" srcOrd="0" destOrd="0" presId="urn:microsoft.com/office/officeart/2005/8/layout/process3"/>
    <dgm:cxn modelId="{AE935DB1-CFC6-4CB8-AE66-43F943A5458B}" type="presOf" srcId="{94A8CEEF-5731-479D-90D1-1D9D05C54B57}" destId="{498307B2-738A-4810-8F61-EE46B48CE6B8}" srcOrd="0" destOrd="3" presId="urn:microsoft.com/office/officeart/2005/8/layout/process3"/>
    <dgm:cxn modelId="{77B531BB-606C-4A17-9F7D-81EB1B4E21FD}" srcId="{C47EC46E-F6DA-48AD-A732-40793C2A767A}" destId="{413899C5-06F2-40A7-B2AD-A40DAA46FAC3}" srcOrd="0" destOrd="0" parTransId="{37313863-004D-457D-951B-8AC734D0D35E}" sibTransId="{6E9353B6-5D99-4C36-97E6-3CB4F0528FAB}"/>
    <dgm:cxn modelId="{88986686-41F5-4F86-A52F-C3A5A9761988}" type="presOf" srcId="{1899B5E2-8074-4239-A857-F05B7DE1B754}" destId="{F44D0A69-C4E6-4F06-9203-642B65EC1D37}" srcOrd="1" destOrd="0" presId="urn:microsoft.com/office/officeart/2005/8/layout/process3"/>
    <dgm:cxn modelId="{ED2457AE-31E9-4954-8529-FCA232E5E6E1}" type="presOf" srcId="{A5E72FF9-EC12-42DA-A2C0-47684549809A}" destId="{8E187886-3401-4F5C-8BD7-D7C419AF3818}" srcOrd="0" destOrd="0" presId="urn:microsoft.com/office/officeart/2005/8/layout/process3"/>
    <dgm:cxn modelId="{69EA0529-DBB2-4486-982D-3C85509AE212}" type="presOf" srcId="{413899C5-06F2-40A7-B2AD-A40DAA46FAC3}" destId="{8DA4077B-45A0-4A64-9179-19F09E36C0C4}" srcOrd="0" destOrd="0" presId="urn:microsoft.com/office/officeart/2005/8/layout/process3"/>
    <dgm:cxn modelId="{8A16EC78-5CA1-4ACB-9890-FC360ECFBAD0}" type="presOf" srcId="{B8B87177-2774-451C-891F-62EC970A07DB}" destId="{A363BFC5-FFC2-4DAD-BC99-73DEFE803A79}" srcOrd="0" destOrd="0" presId="urn:microsoft.com/office/officeart/2005/8/layout/process3"/>
    <dgm:cxn modelId="{BC3B538E-B922-4225-B8EE-95BFD0732C91}" type="presOf" srcId="{B8B87177-2774-451C-891F-62EC970A07DB}" destId="{24670797-3726-4554-9569-A701CBEB434C}" srcOrd="1" destOrd="0" presId="urn:microsoft.com/office/officeart/2005/8/layout/process3"/>
    <dgm:cxn modelId="{698B6D39-8D9D-4438-B005-2922DECB182A}" type="presOf" srcId="{F02B1614-0E52-43AA-A459-1E588514CD04}" destId="{D9D29855-ACA1-42A0-857C-E4D501483B6D}" srcOrd="0" destOrd="0" presId="urn:microsoft.com/office/officeart/2005/8/layout/process3"/>
    <dgm:cxn modelId="{B42B6B39-2CBA-4D73-8332-22ECED113C4E}" srcId="{1899B5E2-8074-4239-A857-F05B7DE1B754}" destId="{4346808D-6C4B-4C07-9351-5E25FE8DBB51}" srcOrd="0" destOrd="0" parTransId="{E8051698-42C0-4426-8801-4DEC3B59CA3A}" sibTransId="{27D74E22-B0C7-4F66-90C4-029262896CC2}"/>
    <dgm:cxn modelId="{7E59EA08-0871-4396-A778-BB5127DCE725}" srcId="{1899B5E2-8074-4239-A857-F05B7DE1B754}" destId="{94A8CEEF-5731-479D-90D1-1D9D05C54B57}" srcOrd="3" destOrd="0" parTransId="{9C5316FC-8ACC-4ED2-8E63-1F3028394D7C}" sibTransId="{8065EA34-3B4E-4E0A-BDD3-845241B3C27E}"/>
    <dgm:cxn modelId="{704A11B9-3F7D-4E4C-AB27-F71AAF33E5F0}" type="presOf" srcId="{0ADD6EB5-E69B-43B4-AA18-F14636FA9556}" destId="{498307B2-738A-4810-8F61-EE46B48CE6B8}" srcOrd="0" destOrd="1" presId="urn:microsoft.com/office/officeart/2005/8/layout/process3"/>
    <dgm:cxn modelId="{635DB241-6D14-4219-8DCA-CBBA1686D8C0}" type="presOf" srcId="{14836297-88C3-4310-B33F-099A4EB7E207}" destId="{498307B2-738A-4810-8F61-EE46B48CE6B8}" srcOrd="0" destOrd="2" presId="urn:microsoft.com/office/officeart/2005/8/layout/process3"/>
    <dgm:cxn modelId="{FF0B4DDD-7EBF-4DE8-B371-5D696D12294D}" type="presOf" srcId="{C47EC46E-F6DA-48AD-A732-40793C2A767A}" destId="{9CFAA951-CB2B-4630-A6EC-F854F41BE331}" srcOrd="1" destOrd="0" presId="urn:microsoft.com/office/officeart/2005/8/layout/process3"/>
    <dgm:cxn modelId="{4CA92ACD-05B2-47BB-8AA3-8050741163D6}" type="presOf" srcId="{4346808D-6C4B-4C07-9351-5E25FE8DBB51}" destId="{498307B2-738A-4810-8F61-EE46B48CE6B8}" srcOrd="0" destOrd="0" presId="urn:microsoft.com/office/officeart/2005/8/layout/process3"/>
    <dgm:cxn modelId="{7F1344D8-DB1A-4A0D-A37B-8D171D7B8638}" srcId="{A5E72FF9-EC12-42DA-A2C0-47684549809A}" destId="{C47EC46E-F6DA-48AD-A732-40793C2A767A}" srcOrd="2" destOrd="0" parTransId="{D7C60DC1-8F38-41A3-A57F-789025111371}" sibTransId="{5DEBA3CE-4AC1-4AEE-A893-208D18231621}"/>
    <dgm:cxn modelId="{77A2C211-19EE-4EE2-91C0-F12F9EDE79AF}" type="presOf" srcId="{486DABB8-CED3-4E35-B93D-22CEC221DDD8}" destId="{30078DEB-9A5B-45D4-97E1-5804FE86801C}" srcOrd="0" destOrd="0" presId="urn:microsoft.com/office/officeart/2005/8/layout/process3"/>
    <dgm:cxn modelId="{10F2F0E4-EC04-489A-85DC-C70B9CD972C5}" srcId="{1B01FAE9-1FF1-4FBC-B311-A39572B669A7}" destId="{F02B1614-0E52-43AA-A459-1E588514CD04}" srcOrd="0" destOrd="0" parTransId="{5D2BD1D0-2FCB-4F82-A100-496849D8857C}" sibTransId="{9CF4AEA0-E20D-49C5-A5DA-ED1B29E4F39C}"/>
    <dgm:cxn modelId="{290E621E-5EBB-4CEE-980B-D4B33F94E5B2}" srcId="{1899B5E2-8074-4239-A857-F05B7DE1B754}" destId="{14836297-88C3-4310-B33F-099A4EB7E207}" srcOrd="2" destOrd="0" parTransId="{BFEA5AD6-DE4D-4C87-A4C2-5E68CB43AE97}" sibTransId="{D692AD7E-DC66-4B5D-9A25-C3717B0D536C}"/>
    <dgm:cxn modelId="{13A3B15A-13D2-4332-A31D-59F54ED3435A}" srcId="{A5E72FF9-EC12-42DA-A2C0-47684549809A}" destId="{1B01FAE9-1FF1-4FBC-B311-A39572B669A7}" srcOrd="1" destOrd="0" parTransId="{DD19B386-AEFB-4BCE-BA5D-7A2D9F28EEAF}" sibTransId="{B8B87177-2774-451C-891F-62EC970A07DB}"/>
    <dgm:cxn modelId="{654C70A6-0C6A-4960-AD70-89D9BAD40AD1}" srcId="{A5E72FF9-EC12-42DA-A2C0-47684549809A}" destId="{1899B5E2-8074-4239-A857-F05B7DE1B754}" srcOrd="0" destOrd="0" parTransId="{3D08CB0C-FD43-4836-8838-848846CA4714}" sibTransId="{486DABB8-CED3-4E35-B93D-22CEC221DDD8}"/>
    <dgm:cxn modelId="{440822F5-FDAB-4EDC-B76B-80DB10666A94}" type="presOf" srcId="{C47EC46E-F6DA-48AD-A732-40793C2A767A}" destId="{0A96A6BC-9321-4474-A4D2-1226F0BFE012}" srcOrd="0" destOrd="0" presId="urn:microsoft.com/office/officeart/2005/8/layout/process3"/>
    <dgm:cxn modelId="{43D42E8B-16BA-4F34-84C0-9173EA0A23C0}" type="presParOf" srcId="{8E187886-3401-4F5C-8BD7-D7C419AF3818}" destId="{ED5B6FC1-F6F0-4C69-9018-12CEF4A18998}" srcOrd="0" destOrd="0" presId="urn:microsoft.com/office/officeart/2005/8/layout/process3"/>
    <dgm:cxn modelId="{142C8527-BA47-42D6-812E-14B2AE95A89E}" type="presParOf" srcId="{ED5B6FC1-F6F0-4C69-9018-12CEF4A18998}" destId="{096B71A6-26E5-4C67-9580-5842C1589CB3}" srcOrd="0" destOrd="0" presId="urn:microsoft.com/office/officeart/2005/8/layout/process3"/>
    <dgm:cxn modelId="{B8E3302C-F5B4-47DE-B9E3-DBBA27BC5D9C}" type="presParOf" srcId="{ED5B6FC1-F6F0-4C69-9018-12CEF4A18998}" destId="{F44D0A69-C4E6-4F06-9203-642B65EC1D37}" srcOrd="1" destOrd="0" presId="urn:microsoft.com/office/officeart/2005/8/layout/process3"/>
    <dgm:cxn modelId="{4948015A-8604-48B7-9A48-C9587949E94D}" type="presParOf" srcId="{ED5B6FC1-F6F0-4C69-9018-12CEF4A18998}" destId="{498307B2-738A-4810-8F61-EE46B48CE6B8}" srcOrd="2" destOrd="0" presId="urn:microsoft.com/office/officeart/2005/8/layout/process3"/>
    <dgm:cxn modelId="{D719F614-BE13-49A1-83B5-39B06E1CC589}" type="presParOf" srcId="{8E187886-3401-4F5C-8BD7-D7C419AF3818}" destId="{30078DEB-9A5B-45D4-97E1-5804FE86801C}" srcOrd="1" destOrd="0" presId="urn:microsoft.com/office/officeart/2005/8/layout/process3"/>
    <dgm:cxn modelId="{FBC8BC26-0A3A-4CD9-8174-97EACFF7A36F}" type="presParOf" srcId="{30078DEB-9A5B-45D4-97E1-5804FE86801C}" destId="{F99DE926-BA84-446A-8A17-C76BB646DFA5}" srcOrd="0" destOrd="0" presId="urn:microsoft.com/office/officeart/2005/8/layout/process3"/>
    <dgm:cxn modelId="{2B6E1842-0B8F-4797-AE5B-EC6CB71611D0}" type="presParOf" srcId="{8E187886-3401-4F5C-8BD7-D7C419AF3818}" destId="{E31D15E2-C5FD-4FAF-AB7A-35ACC83BDE7F}" srcOrd="2" destOrd="0" presId="urn:microsoft.com/office/officeart/2005/8/layout/process3"/>
    <dgm:cxn modelId="{5FC311AA-22FE-44E9-9F1F-9FA892074269}" type="presParOf" srcId="{E31D15E2-C5FD-4FAF-AB7A-35ACC83BDE7F}" destId="{F6F08CB3-291D-4E02-8743-E4CC7BE021F6}" srcOrd="0" destOrd="0" presId="urn:microsoft.com/office/officeart/2005/8/layout/process3"/>
    <dgm:cxn modelId="{EA8FECAE-EF52-4A1E-A571-60DB2A24EB2F}" type="presParOf" srcId="{E31D15E2-C5FD-4FAF-AB7A-35ACC83BDE7F}" destId="{26255BFC-89AD-4B4B-90D4-19A93181FA9C}" srcOrd="1" destOrd="0" presId="urn:microsoft.com/office/officeart/2005/8/layout/process3"/>
    <dgm:cxn modelId="{F7A5C445-F17D-497C-9BEE-12F1E545FD76}" type="presParOf" srcId="{E31D15E2-C5FD-4FAF-AB7A-35ACC83BDE7F}" destId="{D9D29855-ACA1-42A0-857C-E4D501483B6D}" srcOrd="2" destOrd="0" presId="urn:microsoft.com/office/officeart/2005/8/layout/process3"/>
    <dgm:cxn modelId="{188D9C19-F946-487A-B2A5-E6432AD61E4F}" type="presParOf" srcId="{8E187886-3401-4F5C-8BD7-D7C419AF3818}" destId="{A363BFC5-FFC2-4DAD-BC99-73DEFE803A79}" srcOrd="3" destOrd="0" presId="urn:microsoft.com/office/officeart/2005/8/layout/process3"/>
    <dgm:cxn modelId="{4C2BBEA1-5D4F-4FC4-BFBD-B69CD83DECD5}" type="presParOf" srcId="{A363BFC5-FFC2-4DAD-BC99-73DEFE803A79}" destId="{24670797-3726-4554-9569-A701CBEB434C}" srcOrd="0" destOrd="0" presId="urn:microsoft.com/office/officeart/2005/8/layout/process3"/>
    <dgm:cxn modelId="{A675E43B-536E-4679-BA58-2990AB5F470B}" type="presParOf" srcId="{8E187886-3401-4F5C-8BD7-D7C419AF3818}" destId="{7750B87B-DF8D-4106-A9C0-FD3588666692}" srcOrd="4" destOrd="0" presId="urn:microsoft.com/office/officeart/2005/8/layout/process3"/>
    <dgm:cxn modelId="{D430F7D4-06F7-4AEB-AFBD-95171BAB8F4D}" type="presParOf" srcId="{7750B87B-DF8D-4106-A9C0-FD3588666692}" destId="{0A96A6BC-9321-4474-A4D2-1226F0BFE012}" srcOrd="0" destOrd="0" presId="urn:microsoft.com/office/officeart/2005/8/layout/process3"/>
    <dgm:cxn modelId="{1966922C-EC53-4BFF-8A3E-6087536E4BF4}" type="presParOf" srcId="{7750B87B-DF8D-4106-A9C0-FD3588666692}" destId="{9CFAA951-CB2B-4630-A6EC-F854F41BE331}" srcOrd="1" destOrd="0" presId="urn:microsoft.com/office/officeart/2005/8/layout/process3"/>
    <dgm:cxn modelId="{D509751F-C102-47FF-BCE7-34515FFD28A3}" type="presParOf" srcId="{7750B87B-DF8D-4106-A9C0-FD3588666692}" destId="{8DA4077B-45A0-4A64-9179-19F09E36C0C4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6F6DE-4994-42E9-AED1-9CF51B977D3D}">
      <dsp:nvSpPr>
        <dsp:cNvPr id="0" name=""/>
        <dsp:cNvSpPr/>
      </dsp:nvSpPr>
      <dsp:spPr>
        <a:xfrm>
          <a:off x="1093" y="544413"/>
          <a:ext cx="1374297" cy="565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Титульный лист</a:t>
          </a:r>
          <a:endParaRPr lang="ru-RU" sz="900" kern="1200" dirty="0"/>
        </a:p>
      </dsp:txBody>
      <dsp:txXfrm>
        <a:off x="1093" y="544413"/>
        <a:ext cx="1374297" cy="377223"/>
      </dsp:txXfrm>
    </dsp:sp>
    <dsp:sp modelId="{D7214D4C-5FE2-4CFE-9CFC-5B6CF56E67F8}">
      <dsp:nvSpPr>
        <dsp:cNvPr id="0" name=""/>
        <dsp:cNvSpPr/>
      </dsp:nvSpPr>
      <dsp:spPr>
        <a:xfrm>
          <a:off x="282576" y="921636"/>
          <a:ext cx="1374297" cy="21343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Тема работы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Автор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Руководитель и его должность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Образовательное учреждение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Год и город.</a:t>
          </a:r>
          <a:endParaRPr lang="ru-RU" sz="900" kern="1200" dirty="0"/>
        </a:p>
      </dsp:txBody>
      <dsp:txXfrm>
        <a:off x="322828" y="961888"/>
        <a:ext cx="1293793" cy="2053846"/>
      </dsp:txXfrm>
    </dsp:sp>
    <dsp:sp modelId="{64B30E3C-E6E6-4E3E-8BCD-8AF6A6D99B1D}">
      <dsp:nvSpPr>
        <dsp:cNvPr id="0" name=""/>
        <dsp:cNvSpPr/>
      </dsp:nvSpPr>
      <dsp:spPr>
        <a:xfrm>
          <a:off x="1583729" y="561944"/>
          <a:ext cx="441677" cy="342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583729" y="630376"/>
        <a:ext cx="339029" cy="205296"/>
      </dsp:txXfrm>
    </dsp:sp>
    <dsp:sp modelId="{8F13358A-1C9C-4918-BEC2-D2EAF42E28A9}">
      <dsp:nvSpPr>
        <dsp:cNvPr id="0" name=""/>
        <dsp:cNvSpPr/>
      </dsp:nvSpPr>
      <dsp:spPr>
        <a:xfrm>
          <a:off x="2208744" y="544413"/>
          <a:ext cx="1374297" cy="565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Содержание</a:t>
          </a:r>
          <a:endParaRPr lang="ru-RU" sz="900" kern="1200" dirty="0"/>
        </a:p>
      </dsp:txBody>
      <dsp:txXfrm>
        <a:off x="2208744" y="544413"/>
        <a:ext cx="1374297" cy="377223"/>
      </dsp:txXfrm>
    </dsp:sp>
    <dsp:sp modelId="{CBF3FA1C-1FD9-490B-AE73-F0E1D6D4F186}">
      <dsp:nvSpPr>
        <dsp:cNvPr id="0" name=""/>
        <dsp:cNvSpPr/>
      </dsp:nvSpPr>
      <dsp:spPr>
        <a:xfrm>
          <a:off x="2490227" y="921636"/>
          <a:ext cx="1374297" cy="21343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указание на основные элементы исследовательской работы</a:t>
          </a:r>
          <a:endParaRPr lang="ru-RU" sz="900" kern="1200" dirty="0"/>
        </a:p>
      </dsp:txBody>
      <dsp:txXfrm>
        <a:off x="2530479" y="961888"/>
        <a:ext cx="1293793" cy="2053846"/>
      </dsp:txXfrm>
    </dsp:sp>
    <dsp:sp modelId="{B7984D95-9C4E-41ED-870C-198CACA46289}">
      <dsp:nvSpPr>
        <dsp:cNvPr id="0" name=""/>
        <dsp:cNvSpPr/>
      </dsp:nvSpPr>
      <dsp:spPr>
        <a:xfrm>
          <a:off x="3791380" y="561944"/>
          <a:ext cx="441677" cy="342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3791380" y="630376"/>
        <a:ext cx="339029" cy="205296"/>
      </dsp:txXfrm>
    </dsp:sp>
    <dsp:sp modelId="{0E9BC500-366F-47EC-AA98-6A105CD0D1FF}">
      <dsp:nvSpPr>
        <dsp:cNvPr id="0" name=""/>
        <dsp:cNvSpPr/>
      </dsp:nvSpPr>
      <dsp:spPr>
        <a:xfrm>
          <a:off x="4416395" y="544413"/>
          <a:ext cx="1374297" cy="565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Введение</a:t>
          </a:r>
          <a:endParaRPr lang="ru-RU" sz="900" kern="1200" dirty="0"/>
        </a:p>
      </dsp:txBody>
      <dsp:txXfrm>
        <a:off x="4416395" y="544413"/>
        <a:ext cx="1374297" cy="377223"/>
      </dsp:txXfrm>
    </dsp:sp>
    <dsp:sp modelId="{6C67E6CB-6048-4145-BEF1-7057692B3D96}">
      <dsp:nvSpPr>
        <dsp:cNvPr id="0" name=""/>
        <dsp:cNvSpPr/>
      </dsp:nvSpPr>
      <dsp:spPr>
        <a:xfrm>
          <a:off x="4697878" y="921636"/>
          <a:ext cx="1374297" cy="21343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Актуальность исследования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Проблема исследования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Формулировка темы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Объект, предмет исследования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Цель исследовательской работы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Задачи, гипотеза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Методы исследования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Значимость и новизна</a:t>
          </a:r>
          <a:endParaRPr lang="ru-RU" sz="900" kern="1200" dirty="0"/>
        </a:p>
      </dsp:txBody>
      <dsp:txXfrm>
        <a:off x="4738130" y="961888"/>
        <a:ext cx="1293793" cy="2053846"/>
      </dsp:txXfrm>
    </dsp:sp>
    <dsp:sp modelId="{40F80390-AA7A-4558-B7E3-F63E4F9ABDFE}">
      <dsp:nvSpPr>
        <dsp:cNvPr id="0" name=""/>
        <dsp:cNvSpPr/>
      </dsp:nvSpPr>
      <dsp:spPr>
        <a:xfrm>
          <a:off x="5999031" y="561944"/>
          <a:ext cx="441677" cy="342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5999031" y="630376"/>
        <a:ext cx="339029" cy="205296"/>
      </dsp:txXfrm>
    </dsp:sp>
    <dsp:sp modelId="{4BF567D4-6D14-4F79-A8CC-41ED4EC46F19}">
      <dsp:nvSpPr>
        <dsp:cNvPr id="0" name=""/>
        <dsp:cNvSpPr/>
      </dsp:nvSpPr>
      <dsp:spPr>
        <a:xfrm>
          <a:off x="6624046" y="544413"/>
          <a:ext cx="1374297" cy="565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 smtClean="0"/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Основная часть</a:t>
          </a:r>
        </a:p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 smtClean="0"/>
        </a:p>
      </dsp:txBody>
      <dsp:txXfrm>
        <a:off x="6624046" y="544413"/>
        <a:ext cx="1374297" cy="377223"/>
      </dsp:txXfrm>
    </dsp:sp>
    <dsp:sp modelId="{86301403-44C4-475B-9057-C53FC720EE30}">
      <dsp:nvSpPr>
        <dsp:cNvPr id="0" name=""/>
        <dsp:cNvSpPr/>
      </dsp:nvSpPr>
      <dsp:spPr>
        <a:xfrm>
          <a:off x="6905529" y="921636"/>
          <a:ext cx="1374297" cy="21343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640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Обзор литературы 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Содержание теоретических и экспериментальных исследований</a:t>
          </a:r>
          <a:endParaRPr lang="ru-RU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Анализ и обобщение результатов исследования</a:t>
          </a:r>
          <a:endParaRPr lang="ru-RU" sz="900" kern="1200" dirty="0"/>
        </a:p>
      </dsp:txBody>
      <dsp:txXfrm>
        <a:off x="6945781" y="961888"/>
        <a:ext cx="1293793" cy="2053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D0A69-C4E6-4F06-9203-642B65EC1D37}">
      <dsp:nvSpPr>
        <dsp:cNvPr id="0" name=""/>
        <dsp:cNvSpPr/>
      </dsp:nvSpPr>
      <dsp:spPr>
        <a:xfrm>
          <a:off x="3617" y="153808"/>
          <a:ext cx="1644691" cy="619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Заключение</a:t>
          </a:r>
          <a:endParaRPr lang="ru-RU" sz="1100" kern="1200" dirty="0"/>
        </a:p>
      </dsp:txBody>
      <dsp:txXfrm>
        <a:off x="3617" y="153808"/>
        <a:ext cx="1644691" cy="412727"/>
      </dsp:txXfrm>
    </dsp:sp>
    <dsp:sp modelId="{498307B2-738A-4810-8F61-EE46B48CE6B8}">
      <dsp:nvSpPr>
        <dsp:cNvPr id="0" name=""/>
        <dsp:cNvSpPr/>
      </dsp:nvSpPr>
      <dsp:spPr>
        <a:xfrm>
          <a:off x="340481" y="566535"/>
          <a:ext cx="1644691" cy="237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Формулировка результатов работы, отвечающие на вопросы поставленных задач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Степень достижения цели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Результаты проверки гипотезы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Перспективы дальнейших исследований</a:t>
          </a:r>
        </a:p>
      </dsp:txBody>
      <dsp:txXfrm>
        <a:off x="388652" y="614706"/>
        <a:ext cx="1548349" cy="2279658"/>
      </dsp:txXfrm>
    </dsp:sp>
    <dsp:sp modelId="{30078DEB-9A5B-45D4-97E1-5804FE86801C}">
      <dsp:nvSpPr>
        <dsp:cNvPr id="0" name=""/>
        <dsp:cNvSpPr/>
      </dsp:nvSpPr>
      <dsp:spPr>
        <a:xfrm>
          <a:off x="1897638" y="155431"/>
          <a:ext cx="528578" cy="4094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897638" y="237327"/>
        <a:ext cx="405734" cy="245688"/>
      </dsp:txXfrm>
    </dsp:sp>
    <dsp:sp modelId="{26255BFC-89AD-4B4B-90D4-19A93181FA9C}">
      <dsp:nvSpPr>
        <dsp:cNvPr id="0" name=""/>
        <dsp:cNvSpPr/>
      </dsp:nvSpPr>
      <dsp:spPr>
        <a:xfrm>
          <a:off x="2645625" y="153808"/>
          <a:ext cx="1644691" cy="619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Список используемой литературы</a:t>
          </a:r>
          <a:endParaRPr lang="ru-RU" sz="1100" kern="1200" dirty="0"/>
        </a:p>
      </dsp:txBody>
      <dsp:txXfrm>
        <a:off x="2645625" y="153808"/>
        <a:ext cx="1644691" cy="412727"/>
      </dsp:txXfrm>
    </dsp:sp>
    <dsp:sp modelId="{D9D29855-ACA1-42A0-857C-E4D501483B6D}">
      <dsp:nvSpPr>
        <dsp:cNvPr id="0" name=""/>
        <dsp:cNvSpPr/>
      </dsp:nvSpPr>
      <dsp:spPr>
        <a:xfrm>
          <a:off x="2982490" y="566535"/>
          <a:ext cx="1644691" cy="237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Перечень источников информации</a:t>
          </a:r>
          <a:endParaRPr lang="ru-RU" sz="1100" kern="1200" dirty="0"/>
        </a:p>
      </dsp:txBody>
      <dsp:txXfrm>
        <a:off x="3030661" y="614706"/>
        <a:ext cx="1548349" cy="2279658"/>
      </dsp:txXfrm>
    </dsp:sp>
    <dsp:sp modelId="{A363BFC5-FFC2-4DAD-BC99-73DEFE803A79}">
      <dsp:nvSpPr>
        <dsp:cNvPr id="0" name=""/>
        <dsp:cNvSpPr/>
      </dsp:nvSpPr>
      <dsp:spPr>
        <a:xfrm>
          <a:off x="4539646" y="155431"/>
          <a:ext cx="528578" cy="4094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539646" y="237327"/>
        <a:ext cx="405734" cy="245688"/>
      </dsp:txXfrm>
    </dsp:sp>
    <dsp:sp modelId="{9CFAA951-CB2B-4630-A6EC-F854F41BE331}">
      <dsp:nvSpPr>
        <dsp:cNvPr id="0" name=""/>
        <dsp:cNvSpPr/>
      </dsp:nvSpPr>
      <dsp:spPr>
        <a:xfrm>
          <a:off x="5287634" y="153808"/>
          <a:ext cx="1644691" cy="6190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Приложения </a:t>
          </a:r>
          <a:endParaRPr lang="ru-RU" sz="1100" kern="1200" dirty="0"/>
        </a:p>
      </dsp:txBody>
      <dsp:txXfrm>
        <a:off x="5287634" y="153808"/>
        <a:ext cx="1644691" cy="412727"/>
      </dsp:txXfrm>
    </dsp:sp>
    <dsp:sp modelId="{8DA4077B-45A0-4A64-9179-19F09E36C0C4}">
      <dsp:nvSpPr>
        <dsp:cNvPr id="0" name=""/>
        <dsp:cNvSpPr/>
      </dsp:nvSpPr>
      <dsp:spPr>
        <a:xfrm>
          <a:off x="5624499" y="566535"/>
          <a:ext cx="1644691" cy="2376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Материалы, собранные в результате проведённых исследований</a:t>
          </a:r>
          <a:endParaRPr lang="ru-RU" sz="1100" kern="1200" dirty="0"/>
        </a:p>
      </dsp:txBody>
      <dsp:txXfrm>
        <a:off x="5672670" y="614706"/>
        <a:ext cx="1548349" cy="2279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761863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1" name="Google Shape;551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3" name="Google Shape;52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"/>
          <p:cNvSpPr txBox="1">
            <a:spLocks noGrp="1"/>
          </p:cNvSpPr>
          <p:nvPr>
            <p:ph type="ctrTitle"/>
          </p:nvPr>
        </p:nvSpPr>
        <p:spPr>
          <a:xfrm>
            <a:off x="2305100" y="1161050"/>
            <a:ext cx="6153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"/>
          <p:cNvSpPr/>
          <p:nvPr/>
        </p:nvSpPr>
        <p:spPr>
          <a:xfrm>
            <a:off x="723692" y="4220091"/>
            <a:ext cx="794875" cy="985737"/>
          </a:xfrm>
          <a:custGeom>
            <a:avLst/>
            <a:gdLst/>
            <a:ahLst/>
            <a:cxnLst/>
            <a:rect l="l" t="t" r="r" b="b"/>
            <a:pathLst>
              <a:path w="15884" h="19698" extrusionOk="0">
                <a:moveTo>
                  <a:pt x="9355" y="4108"/>
                </a:moveTo>
                <a:lnTo>
                  <a:pt x="9465" y="4145"/>
                </a:lnTo>
                <a:lnTo>
                  <a:pt x="9538" y="4182"/>
                </a:lnTo>
                <a:lnTo>
                  <a:pt x="9648" y="4328"/>
                </a:lnTo>
                <a:lnTo>
                  <a:pt x="9721" y="4549"/>
                </a:lnTo>
                <a:lnTo>
                  <a:pt x="9721" y="4769"/>
                </a:lnTo>
                <a:lnTo>
                  <a:pt x="9721" y="4842"/>
                </a:lnTo>
                <a:lnTo>
                  <a:pt x="9685" y="4879"/>
                </a:lnTo>
                <a:lnTo>
                  <a:pt x="9575" y="4952"/>
                </a:lnTo>
                <a:lnTo>
                  <a:pt x="9391" y="4952"/>
                </a:lnTo>
                <a:lnTo>
                  <a:pt x="9355" y="4915"/>
                </a:lnTo>
                <a:lnTo>
                  <a:pt x="9281" y="4842"/>
                </a:lnTo>
                <a:lnTo>
                  <a:pt x="9208" y="4695"/>
                </a:lnTo>
                <a:lnTo>
                  <a:pt x="9171" y="4549"/>
                </a:lnTo>
                <a:lnTo>
                  <a:pt x="9171" y="4438"/>
                </a:lnTo>
                <a:lnTo>
                  <a:pt x="9171" y="4328"/>
                </a:lnTo>
                <a:lnTo>
                  <a:pt x="9245" y="4108"/>
                </a:lnTo>
                <a:close/>
                <a:moveTo>
                  <a:pt x="9355" y="3705"/>
                </a:moveTo>
                <a:lnTo>
                  <a:pt x="9245" y="3742"/>
                </a:lnTo>
                <a:lnTo>
                  <a:pt x="9135" y="3778"/>
                </a:lnTo>
                <a:lnTo>
                  <a:pt x="9025" y="3852"/>
                </a:lnTo>
                <a:lnTo>
                  <a:pt x="8988" y="3925"/>
                </a:lnTo>
                <a:lnTo>
                  <a:pt x="8914" y="3998"/>
                </a:lnTo>
                <a:lnTo>
                  <a:pt x="8841" y="4218"/>
                </a:lnTo>
                <a:lnTo>
                  <a:pt x="8804" y="4475"/>
                </a:lnTo>
                <a:lnTo>
                  <a:pt x="8804" y="4659"/>
                </a:lnTo>
                <a:lnTo>
                  <a:pt x="8841" y="4805"/>
                </a:lnTo>
                <a:lnTo>
                  <a:pt x="8878" y="4952"/>
                </a:lnTo>
                <a:lnTo>
                  <a:pt x="8988" y="5099"/>
                </a:lnTo>
                <a:lnTo>
                  <a:pt x="9098" y="5209"/>
                </a:lnTo>
                <a:lnTo>
                  <a:pt x="9245" y="5282"/>
                </a:lnTo>
                <a:lnTo>
                  <a:pt x="9391" y="5355"/>
                </a:lnTo>
                <a:lnTo>
                  <a:pt x="9538" y="5355"/>
                </a:lnTo>
                <a:lnTo>
                  <a:pt x="9721" y="5319"/>
                </a:lnTo>
                <a:lnTo>
                  <a:pt x="9868" y="5245"/>
                </a:lnTo>
                <a:lnTo>
                  <a:pt x="10015" y="5135"/>
                </a:lnTo>
                <a:lnTo>
                  <a:pt x="10088" y="4989"/>
                </a:lnTo>
                <a:lnTo>
                  <a:pt x="10125" y="4805"/>
                </a:lnTo>
                <a:lnTo>
                  <a:pt x="10125" y="4659"/>
                </a:lnTo>
                <a:lnTo>
                  <a:pt x="10088" y="4475"/>
                </a:lnTo>
                <a:lnTo>
                  <a:pt x="10052" y="4292"/>
                </a:lnTo>
                <a:lnTo>
                  <a:pt x="9978" y="4145"/>
                </a:lnTo>
                <a:lnTo>
                  <a:pt x="9905" y="3998"/>
                </a:lnTo>
                <a:lnTo>
                  <a:pt x="9795" y="3888"/>
                </a:lnTo>
                <a:lnTo>
                  <a:pt x="9648" y="3778"/>
                </a:lnTo>
                <a:lnTo>
                  <a:pt x="9501" y="3742"/>
                </a:lnTo>
                <a:lnTo>
                  <a:pt x="9355" y="3705"/>
                </a:lnTo>
                <a:close/>
                <a:moveTo>
                  <a:pt x="11262" y="6676"/>
                </a:moveTo>
                <a:lnTo>
                  <a:pt x="11262" y="6786"/>
                </a:lnTo>
                <a:lnTo>
                  <a:pt x="11225" y="6859"/>
                </a:lnTo>
                <a:lnTo>
                  <a:pt x="11152" y="6933"/>
                </a:lnTo>
                <a:lnTo>
                  <a:pt x="11042" y="7006"/>
                </a:lnTo>
                <a:lnTo>
                  <a:pt x="10785" y="7116"/>
                </a:lnTo>
                <a:lnTo>
                  <a:pt x="10602" y="7190"/>
                </a:lnTo>
                <a:lnTo>
                  <a:pt x="9795" y="7556"/>
                </a:lnTo>
                <a:lnTo>
                  <a:pt x="9721" y="7263"/>
                </a:lnTo>
                <a:lnTo>
                  <a:pt x="10639" y="6823"/>
                </a:lnTo>
                <a:lnTo>
                  <a:pt x="11079" y="6676"/>
                </a:lnTo>
                <a:close/>
                <a:moveTo>
                  <a:pt x="11115" y="6273"/>
                </a:moveTo>
                <a:lnTo>
                  <a:pt x="10859" y="6346"/>
                </a:lnTo>
                <a:lnTo>
                  <a:pt x="10052" y="6639"/>
                </a:lnTo>
                <a:lnTo>
                  <a:pt x="9648" y="6823"/>
                </a:lnTo>
                <a:lnTo>
                  <a:pt x="9281" y="7006"/>
                </a:lnTo>
                <a:lnTo>
                  <a:pt x="9208" y="7080"/>
                </a:lnTo>
                <a:lnTo>
                  <a:pt x="9208" y="7116"/>
                </a:lnTo>
                <a:lnTo>
                  <a:pt x="9208" y="7190"/>
                </a:lnTo>
                <a:lnTo>
                  <a:pt x="9208" y="7263"/>
                </a:lnTo>
                <a:lnTo>
                  <a:pt x="9318" y="7336"/>
                </a:lnTo>
                <a:lnTo>
                  <a:pt x="9465" y="7336"/>
                </a:lnTo>
                <a:lnTo>
                  <a:pt x="9465" y="7593"/>
                </a:lnTo>
                <a:lnTo>
                  <a:pt x="9538" y="7813"/>
                </a:lnTo>
                <a:lnTo>
                  <a:pt x="9575" y="7887"/>
                </a:lnTo>
                <a:lnTo>
                  <a:pt x="9648" y="7923"/>
                </a:lnTo>
                <a:lnTo>
                  <a:pt x="9758" y="7923"/>
                </a:lnTo>
                <a:lnTo>
                  <a:pt x="10492" y="7630"/>
                </a:lnTo>
                <a:lnTo>
                  <a:pt x="10859" y="7483"/>
                </a:lnTo>
                <a:lnTo>
                  <a:pt x="11225" y="7336"/>
                </a:lnTo>
                <a:lnTo>
                  <a:pt x="11409" y="7190"/>
                </a:lnTo>
                <a:lnTo>
                  <a:pt x="11556" y="7006"/>
                </a:lnTo>
                <a:lnTo>
                  <a:pt x="11629" y="6896"/>
                </a:lnTo>
                <a:lnTo>
                  <a:pt x="11629" y="6786"/>
                </a:lnTo>
                <a:lnTo>
                  <a:pt x="11629" y="6676"/>
                </a:lnTo>
                <a:lnTo>
                  <a:pt x="11592" y="6566"/>
                </a:lnTo>
                <a:lnTo>
                  <a:pt x="11556" y="6419"/>
                </a:lnTo>
                <a:lnTo>
                  <a:pt x="11482" y="6346"/>
                </a:lnTo>
                <a:lnTo>
                  <a:pt x="11372" y="6273"/>
                </a:lnTo>
                <a:close/>
                <a:moveTo>
                  <a:pt x="10198" y="2861"/>
                </a:moveTo>
                <a:lnTo>
                  <a:pt x="10235" y="3228"/>
                </a:lnTo>
                <a:lnTo>
                  <a:pt x="10345" y="3595"/>
                </a:lnTo>
                <a:lnTo>
                  <a:pt x="10565" y="4292"/>
                </a:lnTo>
                <a:lnTo>
                  <a:pt x="10822" y="5062"/>
                </a:lnTo>
                <a:lnTo>
                  <a:pt x="10895" y="5282"/>
                </a:lnTo>
                <a:lnTo>
                  <a:pt x="9025" y="6052"/>
                </a:lnTo>
                <a:lnTo>
                  <a:pt x="7154" y="6786"/>
                </a:lnTo>
                <a:lnTo>
                  <a:pt x="5173" y="7593"/>
                </a:lnTo>
                <a:lnTo>
                  <a:pt x="4146" y="7997"/>
                </a:lnTo>
                <a:lnTo>
                  <a:pt x="3816" y="8143"/>
                </a:lnTo>
                <a:lnTo>
                  <a:pt x="3486" y="8290"/>
                </a:lnTo>
                <a:lnTo>
                  <a:pt x="3266" y="7887"/>
                </a:lnTo>
                <a:lnTo>
                  <a:pt x="3045" y="7446"/>
                </a:lnTo>
                <a:lnTo>
                  <a:pt x="2679" y="6566"/>
                </a:lnTo>
                <a:lnTo>
                  <a:pt x="2532" y="6162"/>
                </a:lnTo>
                <a:lnTo>
                  <a:pt x="2385" y="5869"/>
                </a:lnTo>
                <a:lnTo>
                  <a:pt x="2238" y="5612"/>
                </a:lnTo>
                <a:lnTo>
                  <a:pt x="2715" y="5539"/>
                </a:lnTo>
                <a:lnTo>
                  <a:pt x="3192" y="5429"/>
                </a:lnTo>
                <a:lnTo>
                  <a:pt x="3669" y="5282"/>
                </a:lnTo>
                <a:lnTo>
                  <a:pt x="4146" y="5099"/>
                </a:lnTo>
                <a:lnTo>
                  <a:pt x="5210" y="4659"/>
                </a:lnTo>
                <a:lnTo>
                  <a:pt x="6273" y="4218"/>
                </a:lnTo>
                <a:lnTo>
                  <a:pt x="6824" y="4035"/>
                </a:lnTo>
                <a:lnTo>
                  <a:pt x="7374" y="3852"/>
                </a:lnTo>
                <a:lnTo>
                  <a:pt x="8474" y="3558"/>
                </a:lnTo>
                <a:lnTo>
                  <a:pt x="9025" y="3411"/>
                </a:lnTo>
                <a:lnTo>
                  <a:pt x="9538" y="3191"/>
                </a:lnTo>
                <a:lnTo>
                  <a:pt x="9868" y="3081"/>
                </a:lnTo>
                <a:lnTo>
                  <a:pt x="10015" y="2971"/>
                </a:lnTo>
                <a:lnTo>
                  <a:pt x="10198" y="2861"/>
                </a:lnTo>
                <a:close/>
                <a:moveTo>
                  <a:pt x="8658" y="7740"/>
                </a:moveTo>
                <a:lnTo>
                  <a:pt x="8694" y="7923"/>
                </a:lnTo>
                <a:lnTo>
                  <a:pt x="8071" y="8253"/>
                </a:lnTo>
                <a:lnTo>
                  <a:pt x="7704" y="8437"/>
                </a:lnTo>
                <a:lnTo>
                  <a:pt x="7594" y="8437"/>
                </a:lnTo>
                <a:lnTo>
                  <a:pt x="7557" y="8363"/>
                </a:lnTo>
                <a:lnTo>
                  <a:pt x="7557" y="8180"/>
                </a:lnTo>
                <a:lnTo>
                  <a:pt x="8658" y="7740"/>
                </a:lnTo>
                <a:close/>
                <a:moveTo>
                  <a:pt x="10198" y="2384"/>
                </a:moveTo>
                <a:lnTo>
                  <a:pt x="9978" y="2458"/>
                </a:lnTo>
                <a:lnTo>
                  <a:pt x="9795" y="2568"/>
                </a:lnTo>
                <a:lnTo>
                  <a:pt x="9391" y="2788"/>
                </a:lnTo>
                <a:lnTo>
                  <a:pt x="8841" y="2971"/>
                </a:lnTo>
                <a:lnTo>
                  <a:pt x="8328" y="3155"/>
                </a:lnTo>
                <a:lnTo>
                  <a:pt x="7264" y="3411"/>
                </a:lnTo>
                <a:lnTo>
                  <a:pt x="6750" y="3558"/>
                </a:lnTo>
                <a:lnTo>
                  <a:pt x="6237" y="3742"/>
                </a:lnTo>
                <a:lnTo>
                  <a:pt x="5210" y="4145"/>
                </a:lnTo>
                <a:lnTo>
                  <a:pt x="4219" y="4585"/>
                </a:lnTo>
                <a:lnTo>
                  <a:pt x="3669" y="4805"/>
                </a:lnTo>
                <a:lnTo>
                  <a:pt x="3119" y="4989"/>
                </a:lnTo>
                <a:lnTo>
                  <a:pt x="2018" y="5319"/>
                </a:lnTo>
                <a:lnTo>
                  <a:pt x="1945" y="5355"/>
                </a:lnTo>
                <a:lnTo>
                  <a:pt x="1908" y="5392"/>
                </a:lnTo>
                <a:lnTo>
                  <a:pt x="1908" y="5466"/>
                </a:lnTo>
                <a:lnTo>
                  <a:pt x="1945" y="5539"/>
                </a:lnTo>
                <a:lnTo>
                  <a:pt x="1982" y="5576"/>
                </a:lnTo>
                <a:lnTo>
                  <a:pt x="1945" y="5686"/>
                </a:lnTo>
                <a:lnTo>
                  <a:pt x="1945" y="5759"/>
                </a:lnTo>
                <a:lnTo>
                  <a:pt x="2018" y="5979"/>
                </a:lnTo>
                <a:lnTo>
                  <a:pt x="2165" y="6456"/>
                </a:lnTo>
                <a:lnTo>
                  <a:pt x="2385" y="6933"/>
                </a:lnTo>
                <a:lnTo>
                  <a:pt x="2752" y="7850"/>
                </a:lnTo>
                <a:lnTo>
                  <a:pt x="2972" y="8290"/>
                </a:lnTo>
                <a:lnTo>
                  <a:pt x="3192" y="8694"/>
                </a:lnTo>
                <a:lnTo>
                  <a:pt x="3266" y="8767"/>
                </a:lnTo>
                <a:lnTo>
                  <a:pt x="3302" y="8804"/>
                </a:lnTo>
                <a:lnTo>
                  <a:pt x="3412" y="8804"/>
                </a:lnTo>
                <a:lnTo>
                  <a:pt x="3522" y="8730"/>
                </a:lnTo>
                <a:lnTo>
                  <a:pt x="3596" y="8620"/>
                </a:lnTo>
                <a:lnTo>
                  <a:pt x="3999" y="8510"/>
                </a:lnTo>
                <a:lnTo>
                  <a:pt x="4403" y="8363"/>
                </a:lnTo>
                <a:lnTo>
                  <a:pt x="5173" y="8033"/>
                </a:lnTo>
                <a:lnTo>
                  <a:pt x="7300" y="7190"/>
                </a:lnTo>
                <a:lnTo>
                  <a:pt x="9281" y="6419"/>
                </a:lnTo>
                <a:lnTo>
                  <a:pt x="10235" y="6052"/>
                </a:lnTo>
                <a:lnTo>
                  <a:pt x="10712" y="5832"/>
                </a:lnTo>
                <a:lnTo>
                  <a:pt x="11152" y="5612"/>
                </a:lnTo>
                <a:lnTo>
                  <a:pt x="11262" y="5612"/>
                </a:lnTo>
                <a:lnTo>
                  <a:pt x="11335" y="5539"/>
                </a:lnTo>
                <a:lnTo>
                  <a:pt x="11372" y="5392"/>
                </a:lnTo>
                <a:lnTo>
                  <a:pt x="11372" y="5282"/>
                </a:lnTo>
                <a:lnTo>
                  <a:pt x="11299" y="5025"/>
                </a:lnTo>
                <a:lnTo>
                  <a:pt x="11042" y="4255"/>
                </a:lnTo>
                <a:lnTo>
                  <a:pt x="10785" y="3485"/>
                </a:lnTo>
                <a:lnTo>
                  <a:pt x="10639" y="3118"/>
                </a:lnTo>
                <a:lnTo>
                  <a:pt x="10455" y="2751"/>
                </a:lnTo>
                <a:lnTo>
                  <a:pt x="10418" y="2714"/>
                </a:lnTo>
                <a:lnTo>
                  <a:pt x="10345" y="2678"/>
                </a:lnTo>
                <a:lnTo>
                  <a:pt x="10382" y="2568"/>
                </a:lnTo>
                <a:lnTo>
                  <a:pt x="10382" y="2494"/>
                </a:lnTo>
                <a:lnTo>
                  <a:pt x="10308" y="2421"/>
                </a:lnTo>
                <a:lnTo>
                  <a:pt x="10198" y="2384"/>
                </a:lnTo>
                <a:close/>
                <a:moveTo>
                  <a:pt x="8694" y="7263"/>
                </a:moveTo>
                <a:lnTo>
                  <a:pt x="7337" y="7813"/>
                </a:lnTo>
                <a:lnTo>
                  <a:pt x="7264" y="7850"/>
                </a:lnTo>
                <a:lnTo>
                  <a:pt x="7227" y="7923"/>
                </a:lnTo>
                <a:lnTo>
                  <a:pt x="7190" y="7997"/>
                </a:lnTo>
                <a:lnTo>
                  <a:pt x="7227" y="8070"/>
                </a:lnTo>
                <a:lnTo>
                  <a:pt x="7190" y="8143"/>
                </a:lnTo>
                <a:lnTo>
                  <a:pt x="7154" y="8363"/>
                </a:lnTo>
                <a:lnTo>
                  <a:pt x="7190" y="8620"/>
                </a:lnTo>
                <a:lnTo>
                  <a:pt x="7227" y="8730"/>
                </a:lnTo>
                <a:lnTo>
                  <a:pt x="7300" y="8840"/>
                </a:lnTo>
                <a:lnTo>
                  <a:pt x="7411" y="8877"/>
                </a:lnTo>
                <a:lnTo>
                  <a:pt x="7557" y="8877"/>
                </a:lnTo>
                <a:lnTo>
                  <a:pt x="7704" y="8840"/>
                </a:lnTo>
                <a:lnTo>
                  <a:pt x="7887" y="8804"/>
                </a:lnTo>
                <a:lnTo>
                  <a:pt x="8218" y="8620"/>
                </a:lnTo>
                <a:lnTo>
                  <a:pt x="9061" y="8217"/>
                </a:lnTo>
                <a:lnTo>
                  <a:pt x="9098" y="8180"/>
                </a:lnTo>
                <a:lnTo>
                  <a:pt x="9171" y="8107"/>
                </a:lnTo>
                <a:lnTo>
                  <a:pt x="9171" y="8033"/>
                </a:lnTo>
                <a:lnTo>
                  <a:pt x="9171" y="7960"/>
                </a:lnTo>
                <a:lnTo>
                  <a:pt x="8951" y="7410"/>
                </a:lnTo>
                <a:lnTo>
                  <a:pt x="8914" y="7336"/>
                </a:lnTo>
                <a:lnTo>
                  <a:pt x="8841" y="7300"/>
                </a:lnTo>
                <a:lnTo>
                  <a:pt x="8768" y="7263"/>
                </a:lnTo>
                <a:close/>
                <a:moveTo>
                  <a:pt x="11702" y="8327"/>
                </a:moveTo>
                <a:lnTo>
                  <a:pt x="11886" y="8694"/>
                </a:lnTo>
                <a:lnTo>
                  <a:pt x="12106" y="9060"/>
                </a:lnTo>
                <a:lnTo>
                  <a:pt x="11702" y="9244"/>
                </a:lnTo>
                <a:lnTo>
                  <a:pt x="11335" y="9390"/>
                </a:lnTo>
                <a:lnTo>
                  <a:pt x="10932" y="9500"/>
                </a:lnTo>
                <a:lnTo>
                  <a:pt x="10528" y="9611"/>
                </a:lnTo>
                <a:lnTo>
                  <a:pt x="10382" y="9244"/>
                </a:lnTo>
                <a:lnTo>
                  <a:pt x="10198" y="8877"/>
                </a:lnTo>
                <a:lnTo>
                  <a:pt x="10162" y="8840"/>
                </a:lnTo>
                <a:lnTo>
                  <a:pt x="10565" y="8730"/>
                </a:lnTo>
                <a:lnTo>
                  <a:pt x="10932" y="8620"/>
                </a:lnTo>
                <a:lnTo>
                  <a:pt x="11702" y="8327"/>
                </a:lnTo>
                <a:close/>
                <a:moveTo>
                  <a:pt x="11776" y="7887"/>
                </a:moveTo>
                <a:lnTo>
                  <a:pt x="11299" y="8070"/>
                </a:lnTo>
                <a:lnTo>
                  <a:pt x="10822" y="8217"/>
                </a:lnTo>
                <a:lnTo>
                  <a:pt x="9868" y="8510"/>
                </a:lnTo>
                <a:lnTo>
                  <a:pt x="9832" y="8510"/>
                </a:lnTo>
                <a:lnTo>
                  <a:pt x="9795" y="8583"/>
                </a:lnTo>
                <a:lnTo>
                  <a:pt x="9758" y="8694"/>
                </a:lnTo>
                <a:lnTo>
                  <a:pt x="9832" y="8804"/>
                </a:lnTo>
                <a:lnTo>
                  <a:pt x="9868" y="8840"/>
                </a:lnTo>
                <a:lnTo>
                  <a:pt x="9942" y="8877"/>
                </a:lnTo>
                <a:lnTo>
                  <a:pt x="9905" y="8950"/>
                </a:lnTo>
                <a:lnTo>
                  <a:pt x="9905" y="9024"/>
                </a:lnTo>
                <a:lnTo>
                  <a:pt x="10088" y="9427"/>
                </a:lnTo>
                <a:lnTo>
                  <a:pt x="10198" y="9867"/>
                </a:lnTo>
                <a:lnTo>
                  <a:pt x="10235" y="9941"/>
                </a:lnTo>
                <a:lnTo>
                  <a:pt x="10272" y="9977"/>
                </a:lnTo>
                <a:lnTo>
                  <a:pt x="10308" y="10014"/>
                </a:lnTo>
                <a:lnTo>
                  <a:pt x="10382" y="10051"/>
                </a:lnTo>
                <a:lnTo>
                  <a:pt x="10932" y="9904"/>
                </a:lnTo>
                <a:lnTo>
                  <a:pt x="11446" y="9757"/>
                </a:lnTo>
                <a:lnTo>
                  <a:pt x="11959" y="9574"/>
                </a:lnTo>
                <a:lnTo>
                  <a:pt x="12436" y="9317"/>
                </a:lnTo>
                <a:lnTo>
                  <a:pt x="12509" y="9280"/>
                </a:lnTo>
                <a:lnTo>
                  <a:pt x="12583" y="9207"/>
                </a:lnTo>
                <a:lnTo>
                  <a:pt x="12583" y="9097"/>
                </a:lnTo>
                <a:lnTo>
                  <a:pt x="12546" y="9024"/>
                </a:lnTo>
                <a:lnTo>
                  <a:pt x="12253" y="8547"/>
                </a:lnTo>
                <a:lnTo>
                  <a:pt x="11996" y="7997"/>
                </a:lnTo>
                <a:lnTo>
                  <a:pt x="11959" y="7923"/>
                </a:lnTo>
                <a:lnTo>
                  <a:pt x="11922" y="7887"/>
                </a:lnTo>
                <a:close/>
                <a:moveTo>
                  <a:pt x="8914" y="9354"/>
                </a:moveTo>
                <a:lnTo>
                  <a:pt x="9061" y="9757"/>
                </a:lnTo>
                <a:lnTo>
                  <a:pt x="9281" y="10161"/>
                </a:lnTo>
                <a:lnTo>
                  <a:pt x="8658" y="10491"/>
                </a:lnTo>
                <a:lnTo>
                  <a:pt x="7961" y="10784"/>
                </a:lnTo>
                <a:lnTo>
                  <a:pt x="7814" y="10858"/>
                </a:lnTo>
                <a:lnTo>
                  <a:pt x="7741" y="10858"/>
                </a:lnTo>
                <a:lnTo>
                  <a:pt x="7704" y="10821"/>
                </a:lnTo>
                <a:lnTo>
                  <a:pt x="7631" y="10674"/>
                </a:lnTo>
                <a:lnTo>
                  <a:pt x="7594" y="10491"/>
                </a:lnTo>
                <a:lnTo>
                  <a:pt x="7521" y="10161"/>
                </a:lnTo>
                <a:lnTo>
                  <a:pt x="7374" y="9867"/>
                </a:lnTo>
                <a:lnTo>
                  <a:pt x="8914" y="9354"/>
                </a:lnTo>
                <a:close/>
                <a:moveTo>
                  <a:pt x="8951" y="8950"/>
                </a:moveTo>
                <a:lnTo>
                  <a:pt x="7154" y="9537"/>
                </a:lnTo>
                <a:lnTo>
                  <a:pt x="7117" y="9574"/>
                </a:lnTo>
                <a:lnTo>
                  <a:pt x="7080" y="9611"/>
                </a:lnTo>
                <a:lnTo>
                  <a:pt x="7044" y="9721"/>
                </a:lnTo>
                <a:lnTo>
                  <a:pt x="7080" y="9831"/>
                </a:lnTo>
                <a:lnTo>
                  <a:pt x="7190" y="9904"/>
                </a:lnTo>
                <a:lnTo>
                  <a:pt x="7190" y="10124"/>
                </a:lnTo>
                <a:lnTo>
                  <a:pt x="7227" y="10381"/>
                </a:lnTo>
                <a:lnTo>
                  <a:pt x="7374" y="10858"/>
                </a:lnTo>
                <a:lnTo>
                  <a:pt x="7411" y="11004"/>
                </a:lnTo>
                <a:lnTo>
                  <a:pt x="7521" y="11114"/>
                </a:lnTo>
                <a:lnTo>
                  <a:pt x="7631" y="11188"/>
                </a:lnTo>
                <a:lnTo>
                  <a:pt x="7777" y="11225"/>
                </a:lnTo>
                <a:lnTo>
                  <a:pt x="8034" y="11151"/>
                </a:lnTo>
                <a:lnTo>
                  <a:pt x="8291" y="11078"/>
                </a:lnTo>
                <a:lnTo>
                  <a:pt x="8768" y="10858"/>
                </a:lnTo>
                <a:lnTo>
                  <a:pt x="9245" y="10601"/>
                </a:lnTo>
                <a:lnTo>
                  <a:pt x="9685" y="10344"/>
                </a:lnTo>
                <a:lnTo>
                  <a:pt x="9721" y="10271"/>
                </a:lnTo>
                <a:lnTo>
                  <a:pt x="9758" y="10197"/>
                </a:lnTo>
                <a:lnTo>
                  <a:pt x="9758" y="10161"/>
                </a:lnTo>
                <a:lnTo>
                  <a:pt x="9721" y="10087"/>
                </a:lnTo>
                <a:lnTo>
                  <a:pt x="9538" y="9867"/>
                </a:lnTo>
                <a:lnTo>
                  <a:pt x="9391" y="9611"/>
                </a:lnTo>
                <a:lnTo>
                  <a:pt x="9281" y="9354"/>
                </a:lnTo>
                <a:lnTo>
                  <a:pt x="9208" y="9060"/>
                </a:lnTo>
                <a:lnTo>
                  <a:pt x="9171" y="8987"/>
                </a:lnTo>
                <a:lnTo>
                  <a:pt x="9098" y="8950"/>
                </a:lnTo>
                <a:close/>
                <a:moveTo>
                  <a:pt x="12473" y="10344"/>
                </a:moveTo>
                <a:lnTo>
                  <a:pt x="12619" y="10711"/>
                </a:lnTo>
                <a:lnTo>
                  <a:pt x="11959" y="11078"/>
                </a:lnTo>
                <a:lnTo>
                  <a:pt x="11299" y="11445"/>
                </a:lnTo>
                <a:lnTo>
                  <a:pt x="11152" y="10894"/>
                </a:lnTo>
                <a:lnTo>
                  <a:pt x="11189" y="10858"/>
                </a:lnTo>
                <a:lnTo>
                  <a:pt x="11189" y="10784"/>
                </a:lnTo>
                <a:lnTo>
                  <a:pt x="11482" y="10674"/>
                </a:lnTo>
                <a:lnTo>
                  <a:pt x="11776" y="10601"/>
                </a:lnTo>
                <a:lnTo>
                  <a:pt x="12473" y="10344"/>
                </a:lnTo>
                <a:close/>
                <a:moveTo>
                  <a:pt x="6273" y="10418"/>
                </a:moveTo>
                <a:lnTo>
                  <a:pt x="6347" y="10454"/>
                </a:lnTo>
                <a:lnTo>
                  <a:pt x="6420" y="10564"/>
                </a:lnTo>
                <a:lnTo>
                  <a:pt x="6567" y="10894"/>
                </a:lnTo>
                <a:lnTo>
                  <a:pt x="5797" y="11261"/>
                </a:lnTo>
                <a:lnTo>
                  <a:pt x="5100" y="11738"/>
                </a:lnTo>
                <a:lnTo>
                  <a:pt x="4953" y="11298"/>
                </a:lnTo>
                <a:lnTo>
                  <a:pt x="4843" y="11078"/>
                </a:lnTo>
                <a:lnTo>
                  <a:pt x="4733" y="10894"/>
                </a:lnTo>
                <a:lnTo>
                  <a:pt x="5613" y="10601"/>
                </a:lnTo>
                <a:lnTo>
                  <a:pt x="5943" y="10491"/>
                </a:lnTo>
                <a:lnTo>
                  <a:pt x="6237" y="10418"/>
                </a:lnTo>
                <a:close/>
                <a:moveTo>
                  <a:pt x="12583" y="9867"/>
                </a:moveTo>
                <a:lnTo>
                  <a:pt x="12509" y="9904"/>
                </a:lnTo>
                <a:lnTo>
                  <a:pt x="11519" y="10271"/>
                </a:lnTo>
                <a:lnTo>
                  <a:pt x="11115" y="10381"/>
                </a:lnTo>
                <a:lnTo>
                  <a:pt x="10932" y="10491"/>
                </a:lnTo>
                <a:lnTo>
                  <a:pt x="10859" y="10564"/>
                </a:lnTo>
                <a:lnTo>
                  <a:pt x="10785" y="10638"/>
                </a:lnTo>
                <a:lnTo>
                  <a:pt x="10785" y="10748"/>
                </a:lnTo>
                <a:lnTo>
                  <a:pt x="10822" y="10821"/>
                </a:lnTo>
                <a:lnTo>
                  <a:pt x="10859" y="10858"/>
                </a:lnTo>
                <a:lnTo>
                  <a:pt x="10859" y="10894"/>
                </a:lnTo>
                <a:lnTo>
                  <a:pt x="10895" y="11335"/>
                </a:lnTo>
                <a:lnTo>
                  <a:pt x="11005" y="11738"/>
                </a:lnTo>
                <a:lnTo>
                  <a:pt x="11005" y="11848"/>
                </a:lnTo>
                <a:lnTo>
                  <a:pt x="11079" y="11885"/>
                </a:lnTo>
                <a:lnTo>
                  <a:pt x="11152" y="11921"/>
                </a:lnTo>
                <a:lnTo>
                  <a:pt x="11225" y="11921"/>
                </a:lnTo>
                <a:lnTo>
                  <a:pt x="12142" y="11445"/>
                </a:lnTo>
                <a:lnTo>
                  <a:pt x="12986" y="10931"/>
                </a:lnTo>
                <a:lnTo>
                  <a:pt x="13060" y="10858"/>
                </a:lnTo>
                <a:lnTo>
                  <a:pt x="13096" y="10784"/>
                </a:lnTo>
                <a:lnTo>
                  <a:pt x="13096" y="10711"/>
                </a:lnTo>
                <a:lnTo>
                  <a:pt x="13060" y="10638"/>
                </a:lnTo>
                <a:lnTo>
                  <a:pt x="12876" y="10344"/>
                </a:lnTo>
                <a:lnTo>
                  <a:pt x="12766" y="10014"/>
                </a:lnTo>
                <a:lnTo>
                  <a:pt x="12729" y="9941"/>
                </a:lnTo>
                <a:lnTo>
                  <a:pt x="12656" y="9904"/>
                </a:lnTo>
                <a:lnTo>
                  <a:pt x="12583" y="9867"/>
                </a:lnTo>
                <a:close/>
                <a:moveTo>
                  <a:pt x="6200" y="9977"/>
                </a:moveTo>
                <a:lnTo>
                  <a:pt x="5980" y="10014"/>
                </a:lnTo>
                <a:lnTo>
                  <a:pt x="5760" y="10087"/>
                </a:lnTo>
                <a:lnTo>
                  <a:pt x="5356" y="10234"/>
                </a:lnTo>
                <a:lnTo>
                  <a:pt x="4843" y="10381"/>
                </a:lnTo>
                <a:lnTo>
                  <a:pt x="4329" y="10564"/>
                </a:lnTo>
                <a:lnTo>
                  <a:pt x="4293" y="10601"/>
                </a:lnTo>
                <a:lnTo>
                  <a:pt x="4256" y="10638"/>
                </a:lnTo>
                <a:lnTo>
                  <a:pt x="4219" y="10784"/>
                </a:lnTo>
                <a:lnTo>
                  <a:pt x="4256" y="10894"/>
                </a:lnTo>
                <a:lnTo>
                  <a:pt x="4293" y="10931"/>
                </a:lnTo>
                <a:lnTo>
                  <a:pt x="4366" y="10968"/>
                </a:lnTo>
                <a:lnTo>
                  <a:pt x="4513" y="11298"/>
                </a:lnTo>
                <a:lnTo>
                  <a:pt x="4659" y="11701"/>
                </a:lnTo>
                <a:lnTo>
                  <a:pt x="4769" y="12142"/>
                </a:lnTo>
                <a:lnTo>
                  <a:pt x="4843" y="12215"/>
                </a:lnTo>
                <a:lnTo>
                  <a:pt x="4916" y="12252"/>
                </a:lnTo>
                <a:lnTo>
                  <a:pt x="4990" y="12252"/>
                </a:lnTo>
                <a:lnTo>
                  <a:pt x="5100" y="12215"/>
                </a:lnTo>
                <a:lnTo>
                  <a:pt x="5540" y="11921"/>
                </a:lnTo>
                <a:lnTo>
                  <a:pt x="5980" y="11665"/>
                </a:lnTo>
                <a:lnTo>
                  <a:pt x="6420" y="11445"/>
                </a:lnTo>
                <a:lnTo>
                  <a:pt x="6934" y="11225"/>
                </a:lnTo>
                <a:lnTo>
                  <a:pt x="6970" y="11188"/>
                </a:lnTo>
                <a:lnTo>
                  <a:pt x="7044" y="11114"/>
                </a:lnTo>
                <a:lnTo>
                  <a:pt x="7044" y="11041"/>
                </a:lnTo>
                <a:lnTo>
                  <a:pt x="7044" y="10931"/>
                </a:lnTo>
                <a:lnTo>
                  <a:pt x="6897" y="10601"/>
                </a:lnTo>
                <a:lnTo>
                  <a:pt x="6750" y="10307"/>
                </a:lnTo>
                <a:lnTo>
                  <a:pt x="6677" y="10161"/>
                </a:lnTo>
                <a:lnTo>
                  <a:pt x="6530" y="10051"/>
                </a:lnTo>
                <a:lnTo>
                  <a:pt x="6383" y="10014"/>
                </a:lnTo>
                <a:lnTo>
                  <a:pt x="6200" y="9977"/>
                </a:lnTo>
                <a:close/>
                <a:moveTo>
                  <a:pt x="9832" y="11371"/>
                </a:moveTo>
                <a:lnTo>
                  <a:pt x="10125" y="11921"/>
                </a:lnTo>
                <a:lnTo>
                  <a:pt x="9721" y="12142"/>
                </a:lnTo>
                <a:lnTo>
                  <a:pt x="9318" y="12288"/>
                </a:lnTo>
                <a:lnTo>
                  <a:pt x="8914" y="12435"/>
                </a:lnTo>
                <a:lnTo>
                  <a:pt x="8511" y="12545"/>
                </a:lnTo>
                <a:lnTo>
                  <a:pt x="8328" y="12032"/>
                </a:lnTo>
                <a:lnTo>
                  <a:pt x="8694" y="11921"/>
                </a:lnTo>
                <a:lnTo>
                  <a:pt x="9098" y="11738"/>
                </a:lnTo>
                <a:lnTo>
                  <a:pt x="9832" y="11371"/>
                </a:lnTo>
                <a:close/>
                <a:moveTo>
                  <a:pt x="9868" y="10894"/>
                </a:moveTo>
                <a:lnTo>
                  <a:pt x="8951" y="11298"/>
                </a:lnTo>
                <a:lnTo>
                  <a:pt x="8474" y="11481"/>
                </a:lnTo>
                <a:lnTo>
                  <a:pt x="8071" y="11738"/>
                </a:lnTo>
                <a:lnTo>
                  <a:pt x="7997" y="11738"/>
                </a:lnTo>
                <a:lnTo>
                  <a:pt x="7924" y="11775"/>
                </a:lnTo>
                <a:lnTo>
                  <a:pt x="7887" y="11885"/>
                </a:lnTo>
                <a:lnTo>
                  <a:pt x="7887" y="11958"/>
                </a:lnTo>
                <a:lnTo>
                  <a:pt x="8034" y="12398"/>
                </a:lnTo>
                <a:lnTo>
                  <a:pt x="8181" y="12839"/>
                </a:lnTo>
                <a:lnTo>
                  <a:pt x="8254" y="12949"/>
                </a:lnTo>
                <a:lnTo>
                  <a:pt x="8328" y="12985"/>
                </a:lnTo>
                <a:lnTo>
                  <a:pt x="8364" y="12985"/>
                </a:lnTo>
                <a:lnTo>
                  <a:pt x="8951" y="12839"/>
                </a:lnTo>
                <a:lnTo>
                  <a:pt x="9465" y="12655"/>
                </a:lnTo>
                <a:lnTo>
                  <a:pt x="10015" y="12472"/>
                </a:lnTo>
                <a:lnTo>
                  <a:pt x="10528" y="12215"/>
                </a:lnTo>
                <a:lnTo>
                  <a:pt x="10565" y="12142"/>
                </a:lnTo>
                <a:lnTo>
                  <a:pt x="10602" y="12105"/>
                </a:lnTo>
                <a:lnTo>
                  <a:pt x="10602" y="12032"/>
                </a:lnTo>
                <a:lnTo>
                  <a:pt x="10602" y="11958"/>
                </a:lnTo>
                <a:lnTo>
                  <a:pt x="10125" y="11041"/>
                </a:lnTo>
                <a:lnTo>
                  <a:pt x="10088" y="10968"/>
                </a:lnTo>
                <a:lnTo>
                  <a:pt x="10015" y="10894"/>
                </a:lnTo>
                <a:close/>
                <a:moveTo>
                  <a:pt x="13133" y="12288"/>
                </a:moveTo>
                <a:lnTo>
                  <a:pt x="13243" y="12325"/>
                </a:lnTo>
                <a:lnTo>
                  <a:pt x="13353" y="12472"/>
                </a:lnTo>
                <a:lnTo>
                  <a:pt x="13610" y="12985"/>
                </a:lnTo>
                <a:lnTo>
                  <a:pt x="12839" y="13242"/>
                </a:lnTo>
                <a:lnTo>
                  <a:pt x="12106" y="13572"/>
                </a:lnTo>
                <a:lnTo>
                  <a:pt x="11996" y="13352"/>
                </a:lnTo>
                <a:lnTo>
                  <a:pt x="11886" y="13132"/>
                </a:lnTo>
                <a:lnTo>
                  <a:pt x="11739" y="12692"/>
                </a:lnTo>
                <a:lnTo>
                  <a:pt x="12032" y="12618"/>
                </a:lnTo>
                <a:lnTo>
                  <a:pt x="12289" y="12545"/>
                </a:lnTo>
                <a:lnTo>
                  <a:pt x="12839" y="12362"/>
                </a:lnTo>
                <a:lnTo>
                  <a:pt x="13023" y="12288"/>
                </a:lnTo>
                <a:close/>
                <a:moveTo>
                  <a:pt x="7044" y="12325"/>
                </a:moveTo>
                <a:lnTo>
                  <a:pt x="7337" y="13022"/>
                </a:lnTo>
                <a:lnTo>
                  <a:pt x="5833" y="13792"/>
                </a:lnTo>
                <a:lnTo>
                  <a:pt x="5613" y="13132"/>
                </a:lnTo>
                <a:lnTo>
                  <a:pt x="5943" y="12875"/>
                </a:lnTo>
                <a:lnTo>
                  <a:pt x="6273" y="12655"/>
                </a:lnTo>
                <a:lnTo>
                  <a:pt x="6677" y="12472"/>
                </a:lnTo>
                <a:lnTo>
                  <a:pt x="7044" y="12325"/>
                </a:lnTo>
                <a:close/>
                <a:moveTo>
                  <a:pt x="13060" y="11885"/>
                </a:moveTo>
                <a:lnTo>
                  <a:pt x="12839" y="11921"/>
                </a:lnTo>
                <a:lnTo>
                  <a:pt x="12473" y="12068"/>
                </a:lnTo>
                <a:lnTo>
                  <a:pt x="11922" y="12215"/>
                </a:lnTo>
                <a:lnTo>
                  <a:pt x="11666" y="12288"/>
                </a:lnTo>
                <a:lnTo>
                  <a:pt x="11446" y="12398"/>
                </a:lnTo>
                <a:lnTo>
                  <a:pt x="11372" y="12435"/>
                </a:lnTo>
                <a:lnTo>
                  <a:pt x="11372" y="12472"/>
                </a:lnTo>
                <a:lnTo>
                  <a:pt x="11372" y="12582"/>
                </a:lnTo>
                <a:lnTo>
                  <a:pt x="11446" y="12655"/>
                </a:lnTo>
                <a:lnTo>
                  <a:pt x="11519" y="12692"/>
                </a:lnTo>
                <a:lnTo>
                  <a:pt x="11482" y="12839"/>
                </a:lnTo>
                <a:lnTo>
                  <a:pt x="11482" y="13022"/>
                </a:lnTo>
                <a:lnTo>
                  <a:pt x="11519" y="13169"/>
                </a:lnTo>
                <a:lnTo>
                  <a:pt x="11556" y="13315"/>
                </a:lnTo>
                <a:lnTo>
                  <a:pt x="11702" y="13646"/>
                </a:lnTo>
                <a:lnTo>
                  <a:pt x="11886" y="13902"/>
                </a:lnTo>
                <a:lnTo>
                  <a:pt x="11996" y="13976"/>
                </a:lnTo>
                <a:lnTo>
                  <a:pt x="12106" y="13976"/>
                </a:lnTo>
                <a:lnTo>
                  <a:pt x="13023" y="13609"/>
                </a:lnTo>
                <a:lnTo>
                  <a:pt x="13940" y="13279"/>
                </a:lnTo>
                <a:lnTo>
                  <a:pt x="14013" y="13205"/>
                </a:lnTo>
                <a:lnTo>
                  <a:pt x="14050" y="13169"/>
                </a:lnTo>
                <a:lnTo>
                  <a:pt x="14087" y="13095"/>
                </a:lnTo>
                <a:lnTo>
                  <a:pt x="14050" y="13022"/>
                </a:lnTo>
                <a:lnTo>
                  <a:pt x="13646" y="12142"/>
                </a:lnTo>
                <a:lnTo>
                  <a:pt x="13573" y="12032"/>
                </a:lnTo>
                <a:lnTo>
                  <a:pt x="13463" y="11958"/>
                </a:lnTo>
                <a:lnTo>
                  <a:pt x="13353" y="11885"/>
                </a:lnTo>
                <a:close/>
                <a:moveTo>
                  <a:pt x="7190" y="11848"/>
                </a:moveTo>
                <a:lnTo>
                  <a:pt x="7117" y="11885"/>
                </a:lnTo>
                <a:lnTo>
                  <a:pt x="6640" y="12032"/>
                </a:lnTo>
                <a:lnTo>
                  <a:pt x="6163" y="12215"/>
                </a:lnTo>
                <a:lnTo>
                  <a:pt x="5723" y="12508"/>
                </a:lnTo>
                <a:lnTo>
                  <a:pt x="5320" y="12802"/>
                </a:lnTo>
                <a:lnTo>
                  <a:pt x="5246" y="12839"/>
                </a:lnTo>
                <a:lnTo>
                  <a:pt x="5210" y="12875"/>
                </a:lnTo>
                <a:lnTo>
                  <a:pt x="5173" y="12912"/>
                </a:lnTo>
                <a:lnTo>
                  <a:pt x="5173" y="12985"/>
                </a:lnTo>
                <a:lnTo>
                  <a:pt x="5246" y="13279"/>
                </a:lnTo>
                <a:lnTo>
                  <a:pt x="5320" y="13572"/>
                </a:lnTo>
                <a:lnTo>
                  <a:pt x="5540" y="14159"/>
                </a:lnTo>
                <a:lnTo>
                  <a:pt x="5576" y="14196"/>
                </a:lnTo>
                <a:lnTo>
                  <a:pt x="5650" y="14269"/>
                </a:lnTo>
                <a:lnTo>
                  <a:pt x="5797" y="14269"/>
                </a:lnTo>
                <a:lnTo>
                  <a:pt x="7667" y="13315"/>
                </a:lnTo>
                <a:lnTo>
                  <a:pt x="7741" y="13279"/>
                </a:lnTo>
                <a:lnTo>
                  <a:pt x="7777" y="13205"/>
                </a:lnTo>
                <a:lnTo>
                  <a:pt x="7814" y="13132"/>
                </a:lnTo>
                <a:lnTo>
                  <a:pt x="7777" y="13059"/>
                </a:lnTo>
                <a:lnTo>
                  <a:pt x="7374" y="11995"/>
                </a:lnTo>
                <a:lnTo>
                  <a:pt x="7337" y="11921"/>
                </a:lnTo>
                <a:lnTo>
                  <a:pt x="7264" y="11885"/>
                </a:lnTo>
                <a:lnTo>
                  <a:pt x="7190" y="11848"/>
                </a:lnTo>
                <a:close/>
                <a:moveTo>
                  <a:pt x="10528" y="13279"/>
                </a:moveTo>
                <a:lnTo>
                  <a:pt x="10895" y="13976"/>
                </a:lnTo>
                <a:lnTo>
                  <a:pt x="9318" y="14599"/>
                </a:lnTo>
                <a:lnTo>
                  <a:pt x="9025" y="13902"/>
                </a:lnTo>
                <a:lnTo>
                  <a:pt x="9098" y="13829"/>
                </a:lnTo>
                <a:lnTo>
                  <a:pt x="9098" y="13792"/>
                </a:lnTo>
                <a:lnTo>
                  <a:pt x="9135" y="13756"/>
                </a:lnTo>
                <a:lnTo>
                  <a:pt x="9465" y="13609"/>
                </a:lnTo>
                <a:lnTo>
                  <a:pt x="9758" y="13535"/>
                </a:lnTo>
                <a:lnTo>
                  <a:pt x="10528" y="13279"/>
                </a:lnTo>
                <a:close/>
                <a:moveTo>
                  <a:pt x="10639" y="12839"/>
                </a:moveTo>
                <a:lnTo>
                  <a:pt x="10565" y="12875"/>
                </a:lnTo>
                <a:lnTo>
                  <a:pt x="9501" y="13242"/>
                </a:lnTo>
                <a:lnTo>
                  <a:pt x="9061" y="13352"/>
                </a:lnTo>
                <a:lnTo>
                  <a:pt x="8878" y="13462"/>
                </a:lnTo>
                <a:lnTo>
                  <a:pt x="8768" y="13499"/>
                </a:lnTo>
                <a:lnTo>
                  <a:pt x="8731" y="13572"/>
                </a:lnTo>
                <a:lnTo>
                  <a:pt x="8658" y="13682"/>
                </a:lnTo>
                <a:lnTo>
                  <a:pt x="8694" y="13829"/>
                </a:lnTo>
                <a:lnTo>
                  <a:pt x="8731" y="13866"/>
                </a:lnTo>
                <a:lnTo>
                  <a:pt x="8731" y="13902"/>
                </a:lnTo>
                <a:lnTo>
                  <a:pt x="8768" y="14159"/>
                </a:lnTo>
                <a:lnTo>
                  <a:pt x="8841" y="14416"/>
                </a:lnTo>
                <a:lnTo>
                  <a:pt x="9025" y="14893"/>
                </a:lnTo>
                <a:lnTo>
                  <a:pt x="9098" y="14929"/>
                </a:lnTo>
                <a:lnTo>
                  <a:pt x="9135" y="14966"/>
                </a:lnTo>
                <a:lnTo>
                  <a:pt x="9208" y="15003"/>
                </a:lnTo>
                <a:lnTo>
                  <a:pt x="9281" y="15003"/>
                </a:lnTo>
                <a:lnTo>
                  <a:pt x="11225" y="14269"/>
                </a:lnTo>
                <a:lnTo>
                  <a:pt x="11262" y="14232"/>
                </a:lnTo>
                <a:lnTo>
                  <a:pt x="11299" y="14159"/>
                </a:lnTo>
                <a:lnTo>
                  <a:pt x="11335" y="14086"/>
                </a:lnTo>
                <a:lnTo>
                  <a:pt x="11335" y="14012"/>
                </a:lnTo>
                <a:lnTo>
                  <a:pt x="10822" y="12985"/>
                </a:lnTo>
                <a:lnTo>
                  <a:pt x="10785" y="12912"/>
                </a:lnTo>
                <a:lnTo>
                  <a:pt x="10712" y="12875"/>
                </a:lnTo>
                <a:lnTo>
                  <a:pt x="10639" y="12839"/>
                </a:lnTo>
                <a:close/>
                <a:moveTo>
                  <a:pt x="7997" y="14342"/>
                </a:moveTo>
                <a:lnTo>
                  <a:pt x="8107" y="14489"/>
                </a:lnTo>
                <a:lnTo>
                  <a:pt x="8144" y="14599"/>
                </a:lnTo>
                <a:lnTo>
                  <a:pt x="8107" y="14746"/>
                </a:lnTo>
                <a:lnTo>
                  <a:pt x="8034" y="14893"/>
                </a:lnTo>
                <a:lnTo>
                  <a:pt x="7924" y="15003"/>
                </a:lnTo>
                <a:lnTo>
                  <a:pt x="7814" y="15149"/>
                </a:lnTo>
                <a:lnTo>
                  <a:pt x="7557" y="15296"/>
                </a:lnTo>
                <a:lnTo>
                  <a:pt x="7044" y="15516"/>
                </a:lnTo>
                <a:lnTo>
                  <a:pt x="6787" y="15590"/>
                </a:lnTo>
                <a:lnTo>
                  <a:pt x="6567" y="15736"/>
                </a:lnTo>
                <a:lnTo>
                  <a:pt x="6310" y="15113"/>
                </a:lnTo>
                <a:lnTo>
                  <a:pt x="6383" y="15076"/>
                </a:lnTo>
                <a:lnTo>
                  <a:pt x="6457" y="14966"/>
                </a:lnTo>
                <a:lnTo>
                  <a:pt x="6457" y="14929"/>
                </a:lnTo>
                <a:lnTo>
                  <a:pt x="6530" y="15003"/>
                </a:lnTo>
                <a:lnTo>
                  <a:pt x="6604" y="14966"/>
                </a:lnTo>
                <a:lnTo>
                  <a:pt x="6787" y="14929"/>
                </a:lnTo>
                <a:lnTo>
                  <a:pt x="7227" y="14783"/>
                </a:lnTo>
                <a:lnTo>
                  <a:pt x="7631" y="14599"/>
                </a:lnTo>
                <a:lnTo>
                  <a:pt x="7997" y="14342"/>
                </a:lnTo>
                <a:close/>
                <a:moveTo>
                  <a:pt x="15150" y="15370"/>
                </a:moveTo>
                <a:lnTo>
                  <a:pt x="15150" y="15443"/>
                </a:lnTo>
                <a:lnTo>
                  <a:pt x="15224" y="15480"/>
                </a:lnTo>
                <a:lnTo>
                  <a:pt x="15260" y="15516"/>
                </a:lnTo>
                <a:lnTo>
                  <a:pt x="15150" y="15736"/>
                </a:lnTo>
                <a:lnTo>
                  <a:pt x="15004" y="15993"/>
                </a:lnTo>
                <a:lnTo>
                  <a:pt x="14857" y="15626"/>
                </a:lnTo>
                <a:lnTo>
                  <a:pt x="15150" y="15370"/>
                </a:lnTo>
                <a:close/>
                <a:moveTo>
                  <a:pt x="7997" y="13902"/>
                </a:moveTo>
                <a:lnTo>
                  <a:pt x="7887" y="13939"/>
                </a:lnTo>
                <a:lnTo>
                  <a:pt x="7631" y="14122"/>
                </a:lnTo>
                <a:lnTo>
                  <a:pt x="7337" y="14269"/>
                </a:lnTo>
                <a:lnTo>
                  <a:pt x="7044" y="14416"/>
                </a:lnTo>
                <a:lnTo>
                  <a:pt x="6750" y="14526"/>
                </a:lnTo>
                <a:lnTo>
                  <a:pt x="6347" y="14599"/>
                </a:lnTo>
                <a:lnTo>
                  <a:pt x="6163" y="14673"/>
                </a:lnTo>
                <a:lnTo>
                  <a:pt x="6090" y="14746"/>
                </a:lnTo>
                <a:lnTo>
                  <a:pt x="6017" y="14819"/>
                </a:lnTo>
                <a:lnTo>
                  <a:pt x="6017" y="14929"/>
                </a:lnTo>
                <a:lnTo>
                  <a:pt x="5943" y="15003"/>
                </a:lnTo>
                <a:lnTo>
                  <a:pt x="5943" y="15113"/>
                </a:lnTo>
                <a:lnTo>
                  <a:pt x="6127" y="15590"/>
                </a:lnTo>
                <a:lnTo>
                  <a:pt x="6273" y="16103"/>
                </a:lnTo>
                <a:lnTo>
                  <a:pt x="6347" y="16177"/>
                </a:lnTo>
                <a:lnTo>
                  <a:pt x="6420" y="16213"/>
                </a:lnTo>
                <a:lnTo>
                  <a:pt x="6493" y="16213"/>
                </a:lnTo>
                <a:lnTo>
                  <a:pt x="6567" y="16177"/>
                </a:lnTo>
                <a:lnTo>
                  <a:pt x="6787" y="16030"/>
                </a:lnTo>
                <a:lnTo>
                  <a:pt x="7007" y="15920"/>
                </a:lnTo>
                <a:lnTo>
                  <a:pt x="7484" y="15736"/>
                </a:lnTo>
                <a:lnTo>
                  <a:pt x="7704" y="15663"/>
                </a:lnTo>
                <a:lnTo>
                  <a:pt x="7924" y="15553"/>
                </a:lnTo>
                <a:lnTo>
                  <a:pt x="8144" y="15406"/>
                </a:lnTo>
                <a:lnTo>
                  <a:pt x="8328" y="15223"/>
                </a:lnTo>
                <a:lnTo>
                  <a:pt x="8438" y="15076"/>
                </a:lnTo>
                <a:lnTo>
                  <a:pt x="8511" y="14893"/>
                </a:lnTo>
                <a:lnTo>
                  <a:pt x="8511" y="14709"/>
                </a:lnTo>
                <a:lnTo>
                  <a:pt x="8511" y="14526"/>
                </a:lnTo>
                <a:lnTo>
                  <a:pt x="8474" y="14342"/>
                </a:lnTo>
                <a:lnTo>
                  <a:pt x="8364" y="14159"/>
                </a:lnTo>
                <a:lnTo>
                  <a:pt x="8254" y="14049"/>
                </a:lnTo>
                <a:lnTo>
                  <a:pt x="8071" y="13939"/>
                </a:lnTo>
                <a:lnTo>
                  <a:pt x="7997" y="13902"/>
                </a:lnTo>
                <a:close/>
                <a:moveTo>
                  <a:pt x="14710" y="15736"/>
                </a:moveTo>
                <a:lnTo>
                  <a:pt x="14747" y="15993"/>
                </a:lnTo>
                <a:lnTo>
                  <a:pt x="14820" y="16250"/>
                </a:lnTo>
                <a:lnTo>
                  <a:pt x="14490" y="16507"/>
                </a:lnTo>
                <a:lnTo>
                  <a:pt x="14417" y="16397"/>
                </a:lnTo>
                <a:lnTo>
                  <a:pt x="14307" y="15993"/>
                </a:lnTo>
                <a:lnTo>
                  <a:pt x="14380" y="15956"/>
                </a:lnTo>
                <a:lnTo>
                  <a:pt x="14710" y="15736"/>
                </a:lnTo>
                <a:close/>
                <a:moveTo>
                  <a:pt x="14123" y="16103"/>
                </a:moveTo>
                <a:lnTo>
                  <a:pt x="14160" y="16397"/>
                </a:lnTo>
                <a:lnTo>
                  <a:pt x="14233" y="16690"/>
                </a:lnTo>
                <a:lnTo>
                  <a:pt x="13830" y="16873"/>
                </a:lnTo>
                <a:lnTo>
                  <a:pt x="13720" y="16727"/>
                </a:lnTo>
                <a:lnTo>
                  <a:pt x="13500" y="16433"/>
                </a:lnTo>
                <a:lnTo>
                  <a:pt x="14123" y="16103"/>
                </a:lnTo>
                <a:close/>
                <a:moveTo>
                  <a:pt x="13426" y="16470"/>
                </a:moveTo>
                <a:lnTo>
                  <a:pt x="13500" y="16727"/>
                </a:lnTo>
                <a:lnTo>
                  <a:pt x="13536" y="16873"/>
                </a:lnTo>
                <a:lnTo>
                  <a:pt x="13573" y="16984"/>
                </a:lnTo>
                <a:lnTo>
                  <a:pt x="13096" y="17167"/>
                </a:lnTo>
                <a:lnTo>
                  <a:pt x="12986" y="17057"/>
                </a:lnTo>
                <a:lnTo>
                  <a:pt x="12876" y="16873"/>
                </a:lnTo>
                <a:lnTo>
                  <a:pt x="12839" y="16727"/>
                </a:lnTo>
                <a:lnTo>
                  <a:pt x="13426" y="16470"/>
                </a:lnTo>
                <a:close/>
                <a:moveTo>
                  <a:pt x="12583" y="16837"/>
                </a:moveTo>
                <a:lnTo>
                  <a:pt x="12656" y="17094"/>
                </a:lnTo>
                <a:lnTo>
                  <a:pt x="12803" y="17277"/>
                </a:lnTo>
                <a:lnTo>
                  <a:pt x="12399" y="17460"/>
                </a:lnTo>
                <a:lnTo>
                  <a:pt x="12326" y="17387"/>
                </a:lnTo>
                <a:lnTo>
                  <a:pt x="12253" y="17277"/>
                </a:lnTo>
                <a:lnTo>
                  <a:pt x="12216" y="17167"/>
                </a:lnTo>
                <a:lnTo>
                  <a:pt x="12216" y="17020"/>
                </a:lnTo>
                <a:lnTo>
                  <a:pt x="12583" y="16837"/>
                </a:lnTo>
                <a:close/>
                <a:moveTo>
                  <a:pt x="12032" y="17094"/>
                </a:moveTo>
                <a:lnTo>
                  <a:pt x="11996" y="17240"/>
                </a:lnTo>
                <a:lnTo>
                  <a:pt x="12032" y="17387"/>
                </a:lnTo>
                <a:lnTo>
                  <a:pt x="12106" y="17570"/>
                </a:lnTo>
                <a:lnTo>
                  <a:pt x="11812" y="17644"/>
                </a:lnTo>
                <a:lnTo>
                  <a:pt x="11776" y="17644"/>
                </a:lnTo>
                <a:lnTo>
                  <a:pt x="11739" y="17497"/>
                </a:lnTo>
                <a:lnTo>
                  <a:pt x="11666" y="17240"/>
                </a:lnTo>
                <a:lnTo>
                  <a:pt x="12032" y="17094"/>
                </a:lnTo>
                <a:close/>
                <a:moveTo>
                  <a:pt x="11446" y="17350"/>
                </a:moveTo>
                <a:lnTo>
                  <a:pt x="11482" y="17607"/>
                </a:lnTo>
                <a:lnTo>
                  <a:pt x="11519" y="17791"/>
                </a:lnTo>
                <a:lnTo>
                  <a:pt x="11189" y="17901"/>
                </a:lnTo>
                <a:lnTo>
                  <a:pt x="11115" y="17937"/>
                </a:lnTo>
                <a:lnTo>
                  <a:pt x="11115" y="17864"/>
                </a:lnTo>
                <a:lnTo>
                  <a:pt x="11115" y="17827"/>
                </a:lnTo>
                <a:lnTo>
                  <a:pt x="11115" y="17717"/>
                </a:lnTo>
                <a:lnTo>
                  <a:pt x="11005" y="17607"/>
                </a:lnTo>
                <a:lnTo>
                  <a:pt x="10969" y="17534"/>
                </a:lnTo>
                <a:lnTo>
                  <a:pt x="11446" y="17350"/>
                </a:lnTo>
                <a:close/>
                <a:moveTo>
                  <a:pt x="10639" y="17644"/>
                </a:moveTo>
                <a:lnTo>
                  <a:pt x="10749" y="17791"/>
                </a:lnTo>
                <a:lnTo>
                  <a:pt x="10859" y="17901"/>
                </a:lnTo>
                <a:lnTo>
                  <a:pt x="10932" y="17974"/>
                </a:lnTo>
                <a:lnTo>
                  <a:pt x="10969" y="17974"/>
                </a:lnTo>
                <a:lnTo>
                  <a:pt x="10455" y="18194"/>
                </a:lnTo>
                <a:lnTo>
                  <a:pt x="10418" y="18121"/>
                </a:lnTo>
                <a:lnTo>
                  <a:pt x="10345" y="18121"/>
                </a:lnTo>
                <a:lnTo>
                  <a:pt x="10235" y="18157"/>
                </a:lnTo>
                <a:lnTo>
                  <a:pt x="10162" y="17901"/>
                </a:lnTo>
                <a:lnTo>
                  <a:pt x="10125" y="17827"/>
                </a:lnTo>
                <a:lnTo>
                  <a:pt x="10639" y="17644"/>
                </a:lnTo>
                <a:close/>
                <a:moveTo>
                  <a:pt x="10272" y="440"/>
                </a:moveTo>
                <a:lnTo>
                  <a:pt x="10455" y="477"/>
                </a:lnTo>
                <a:lnTo>
                  <a:pt x="10565" y="550"/>
                </a:lnTo>
                <a:lnTo>
                  <a:pt x="10675" y="624"/>
                </a:lnTo>
                <a:lnTo>
                  <a:pt x="10785" y="734"/>
                </a:lnTo>
                <a:lnTo>
                  <a:pt x="10969" y="990"/>
                </a:lnTo>
                <a:lnTo>
                  <a:pt x="11005" y="1210"/>
                </a:lnTo>
                <a:lnTo>
                  <a:pt x="11042" y="1431"/>
                </a:lnTo>
                <a:lnTo>
                  <a:pt x="11335" y="2348"/>
                </a:lnTo>
                <a:lnTo>
                  <a:pt x="11886" y="3998"/>
                </a:lnTo>
                <a:lnTo>
                  <a:pt x="13060" y="7300"/>
                </a:lnTo>
                <a:lnTo>
                  <a:pt x="14233" y="10564"/>
                </a:lnTo>
                <a:lnTo>
                  <a:pt x="14857" y="12215"/>
                </a:lnTo>
                <a:lnTo>
                  <a:pt x="15187" y="13095"/>
                </a:lnTo>
                <a:lnTo>
                  <a:pt x="15407" y="13646"/>
                </a:lnTo>
                <a:lnTo>
                  <a:pt x="15334" y="13682"/>
                </a:lnTo>
                <a:lnTo>
                  <a:pt x="15297" y="13829"/>
                </a:lnTo>
                <a:lnTo>
                  <a:pt x="15297" y="13939"/>
                </a:lnTo>
                <a:lnTo>
                  <a:pt x="15260" y="14196"/>
                </a:lnTo>
                <a:lnTo>
                  <a:pt x="15224" y="14379"/>
                </a:lnTo>
                <a:lnTo>
                  <a:pt x="15187" y="14526"/>
                </a:lnTo>
                <a:lnTo>
                  <a:pt x="15004" y="14856"/>
                </a:lnTo>
                <a:lnTo>
                  <a:pt x="14747" y="15149"/>
                </a:lnTo>
                <a:lnTo>
                  <a:pt x="14453" y="15370"/>
                </a:lnTo>
                <a:lnTo>
                  <a:pt x="14123" y="15590"/>
                </a:lnTo>
                <a:lnTo>
                  <a:pt x="13793" y="15773"/>
                </a:lnTo>
                <a:lnTo>
                  <a:pt x="13060" y="16140"/>
                </a:lnTo>
                <a:lnTo>
                  <a:pt x="12326" y="16470"/>
                </a:lnTo>
                <a:lnTo>
                  <a:pt x="10859" y="17094"/>
                </a:lnTo>
                <a:lnTo>
                  <a:pt x="10015" y="17424"/>
                </a:lnTo>
                <a:lnTo>
                  <a:pt x="9978" y="17387"/>
                </a:lnTo>
                <a:lnTo>
                  <a:pt x="9942" y="17387"/>
                </a:lnTo>
                <a:lnTo>
                  <a:pt x="9905" y="17424"/>
                </a:lnTo>
                <a:lnTo>
                  <a:pt x="9905" y="17460"/>
                </a:lnTo>
                <a:lnTo>
                  <a:pt x="8841" y="17791"/>
                </a:lnTo>
                <a:lnTo>
                  <a:pt x="7777" y="18121"/>
                </a:lnTo>
                <a:lnTo>
                  <a:pt x="6970" y="18304"/>
                </a:lnTo>
                <a:lnTo>
                  <a:pt x="6163" y="18487"/>
                </a:lnTo>
                <a:lnTo>
                  <a:pt x="5797" y="18524"/>
                </a:lnTo>
                <a:lnTo>
                  <a:pt x="5613" y="18524"/>
                </a:lnTo>
                <a:lnTo>
                  <a:pt x="5430" y="18451"/>
                </a:lnTo>
                <a:lnTo>
                  <a:pt x="5283" y="18377"/>
                </a:lnTo>
                <a:lnTo>
                  <a:pt x="5173" y="18231"/>
                </a:lnTo>
                <a:lnTo>
                  <a:pt x="5063" y="18121"/>
                </a:lnTo>
                <a:lnTo>
                  <a:pt x="4953" y="17974"/>
                </a:lnTo>
                <a:lnTo>
                  <a:pt x="4879" y="17680"/>
                </a:lnTo>
                <a:lnTo>
                  <a:pt x="4769" y="17387"/>
                </a:lnTo>
                <a:lnTo>
                  <a:pt x="4476" y="16507"/>
                </a:lnTo>
                <a:lnTo>
                  <a:pt x="3926" y="14819"/>
                </a:lnTo>
                <a:lnTo>
                  <a:pt x="3376" y="13169"/>
                </a:lnTo>
                <a:lnTo>
                  <a:pt x="2752" y="11518"/>
                </a:lnTo>
                <a:lnTo>
                  <a:pt x="2165" y="9867"/>
                </a:lnTo>
                <a:lnTo>
                  <a:pt x="1505" y="8253"/>
                </a:lnTo>
                <a:lnTo>
                  <a:pt x="845" y="6603"/>
                </a:lnTo>
                <a:lnTo>
                  <a:pt x="588" y="6052"/>
                </a:lnTo>
                <a:lnTo>
                  <a:pt x="478" y="5796"/>
                </a:lnTo>
                <a:lnTo>
                  <a:pt x="331" y="5539"/>
                </a:lnTo>
                <a:lnTo>
                  <a:pt x="368" y="5502"/>
                </a:lnTo>
                <a:lnTo>
                  <a:pt x="404" y="5429"/>
                </a:lnTo>
                <a:lnTo>
                  <a:pt x="368" y="5209"/>
                </a:lnTo>
                <a:lnTo>
                  <a:pt x="404" y="5025"/>
                </a:lnTo>
                <a:lnTo>
                  <a:pt x="404" y="4879"/>
                </a:lnTo>
                <a:lnTo>
                  <a:pt x="478" y="4695"/>
                </a:lnTo>
                <a:lnTo>
                  <a:pt x="624" y="4402"/>
                </a:lnTo>
                <a:lnTo>
                  <a:pt x="845" y="4145"/>
                </a:lnTo>
                <a:lnTo>
                  <a:pt x="1101" y="3888"/>
                </a:lnTo>
                <a:lnTo>
                  <a:pt x="1395" y="3668"/>
                </a:lnTo>
                <a:lnTo>
                  <a:pt x="1725" y="3485"/>
                </a:lnTo>
                <a:lnTo>
                  <a:pt x="2018" y="3301"/>
                </a:lnTo>
                <a:lnTo>
                  <a:pt x="2789" y="2935"/>
                </a:lnTo>
                <a:lnTo>
                  <a:pt x="3596" y="2641"/>
                </a:lnTo>
                <a:lnTo>
                  <a:pt x="5210" y="2017"/>
                </a:lnTo>
                <a:lnTo>
                  <a:pt x="6787" y="1394"/>
                </a:lnTo>
                <a:lnTo>
                  <a:pt x="7557" y="1100"/>
                </a:lnTo>
                <a:lnTo>
                  <a:pt x="8364" y="807"/>
                </a:lnTo>
                <a:lnTo>
                  <a:pt x="9135" y="587"/>
                </a:lnTo>
                <a:lnTo>
                  <a:pt x="9538" y="514"/>
                </a:lnTo>
                <a:lnTo>
                  <a:pt x="9942" y="440"/>
                </a:lnTo>
                <a:close/>
                <a:moveTo>
                  <a:pt x="9868" y="17937"/>
                </a:moveTo>
                <a:lnTo>
                  <a:pt x="9868" y="17974"/>
                </a:lnTo>
                <a:lnTo>
                  <a:pt x="9905" y="18157"/>
                </a:lnTo>
                <a:lnTo>
                  <a:pt x="10015" y="18341"/>
                </a:lnTo>
                <a:lnTo>
                  <a:pt x="9575" y="18524"/>
                </a:lnTo>
                <a:lnTo>
                  <a:pt x="9575" y="18487"/>
                </a:lnTo>
                <a:lnTo>
                  <a:pt x="9538" y="18341"/>
                </a:lnTo>
                <a:lnTo>
                  <a:pt x="9465" y="18231"/>
                </a:lnTo>
                <a:lnTo>
                  <a:pt x="9391" y="18084"/>
                </a:lnTo>
                <a:lnTo>
                  <a:pt x="9868" y="17937"/>
                </a:lnTo>
                <a:close/>
                <a:moveTo>
                  <a:pt x="9098" y="18194"/>
                </a:moveTo>
                <a:lnTo>
                  <a:pt x="9171" y="18414"/>
                </a:lnTo>
                <a:lnTo>
                  <a:pt x="9245" y="18524"/>
                </a:lnTo>
                <a:lnTo>
                  <a:pt x="9318" y="18598"/>
                </a:lnTo>
                <a:lnTo>
                  <a:pt x="8841" y="18781"/>
                </a:lnTo>
                <a:lnTo>
                  <a:pt x="8768" y="18708"/>
                </a:lnTo>
                <a:lnTo>
                  <a:pt x="8694" y="18598"/>
                </a:lnTo>
                <a:lnTo>
                  <a:pt x="8621" y="18487"/>
                </a:lnTo>
                <a:lnTo>
                  <a:pt x="8584" y="18341"/>
                </a:lnTo>
                <a:lnTo>
                  <a:pt x="9098" y="18194"/>
                </a:lnTo>
                <a:close/>
                <a:moveTo>
                  <a:pt x="8254" y="18414"/>
                </a:moveTo>
                <a:lnTo>
                  <a:pt x="8291" y="18561"/>
                </a:lnTo>
                <a:lnTo>
                  <a:pt x="8364" y="18744"/>
                </a:lnTo>
                <a:lnTo>
                  <a:pt x="8511" y="18928"/>
                </a:lnTo>
                <a:lnTo>
                  <a:pt x="8181" y="19038"/>
                </a:lnTo>
                <a:lnTo>
                  <a:pt x="8144" y="18964"/>
                </a:lnTo>
                <a:lnTo>
                  <a:pt x="8107" y="18928"/>
                </a:lnTo>
                <a:lnTo>
                  <a:pt x="7997" y="18854"/>
                </a:lnTo>
                <a:lnTo>
                  <a:pt x="7961" y="18818"/>
                </a:lnTo>
                <a:lnTo>
                  <a:pt x="7851" y="18634"/>
                </a:lnTo>
                <a:lnTo>
                  <a:pt x="7851" y="18561"/>
                </a:lnTo>
                <a:lnTo>
                  <a:pt x="8254" y="18414"/>
                </a:lnTo>
                <a:close/>
                <a:moveTo>
                  <a:pt x="5246" y="18818"/>
                </a:moveTo>
                <a:lnTo>
                  <a:pt x="5430" y="18891"/>
                </a:lnTo>
                <a:lnTo>
                  <a:pt x="5650" y="18928"/>
                </a:lnTo>
                <a:lnTo>
                  <a:pt x="5870" y="18964"/>
                </a:lnTo>
                <a:lnTo>
                  <a:pt x="5943" y="19221"/>
                </a:lnTo>
                <a:lnTo>
                  <a:pt x="5760" y="19148"/>
                </a:lnTo>
                <a:lnTo>
                  <a:pt x="5576" y="19038"/>
                </a:lnTo>
                <a:lnTo>
                  <a:pt x="5393" y="18928"/>
                </a:lnTo>
                <a:lnTo>
                  <a:pt x="5246" y="18818"/>
                </a:lnTo>
                <a:close/>
                <a:moveTo>
                  <a:pt x="7557" y="18634"/>
                </a:moveTo>
                <a:lnTo>
                  <a:pt x="7557" y="18781"/>
                </a:lnTo>
                <a:lnTo>
                  <a:pt x="7631" y="18928"/>
                </a:lnTo>
                <a:lnTo>
                  <a:pt x="7704" y="19038"/>
                </a:lnTo>
                <a:lnTo>
                  <a:pt x="7777" y="19148"/>
                </a:lnTo>
                <a:lnTo>
                  <a:pt x="7704" y="19184"/>
                </a:lnTo>
                <a:lnTo>
                  <a:pt x="7227" y="19294"/>
                </a:lnTo>
                <a:lnTo>
                  <a:pt x="7154" y="19184"/>
                </a:lnTo>
                <a:lnTo>
                  <a:pt x="7080" y="19074"/>
                </a:lnTo>
                <a:lnTo>
                  <a:pt x="6970" y="18928"/>
                </a:lnTo>
                <a:lnTo>
                  <a:pt x="6897" y="18781"/>
                </a:lnTo>
                <a:lnTo>
                  <a:pt x="7117" y="18708"/>
                </a:lnTo>
                <a:lnTo>
                  <a:pt x="7557" y="18634"/>
                </a:lnTo>
                <a:close/>
                <a:moveTo>
                  <a:pt x="6604" y="18854"/>
                </a:moveTo>
                <a:lnTo>
                  <a:pt x="6677" y="19111"/>
                </a:lnTo>
                <a:lnTo>
                  <a:pt x="6750" y="19221"/>
                </a:lnTo>
                <a:lnTo>
                  <a:pt x="6824" y="19331"/>
                </a:lnTo>
                <a:lnTo>
                  <a:pt x="6493" y="19331"/>
                </a:lnTo>
                <a:lnTo>
                  <a:pt x="6493" y="19258"/>
                </a:lnTo>
                <a:lnTo>
                  <a:pt x="6493" y="19221"/>
                </a:lnTo>
                <a:lnTo>
                  <a:pt x="6420" y="19184"/>
                </a:lnTo>
                <a:lnTo>
                  <a:pt x="6383" y="19184"/>
                </a:lnTo>
                <a:lnTo>
                  <a:pt x="6310" y="19221"/>
                </a:lnTo>
                <a:lnTo>
                  <a:pt x="6273" y="19221"/>
                </a:lnTo>
                <a:lnTo>
                  <a:pt x="6200" y="19184"/>
                </a:lnTo>
                <a:lnTo>
                  <a:pt x="6163" y="19074"/>
                </a:lnTo>
                <a:lnTo>
                  <a:pt x="6127" y="18928"/>
                </a:lnTo>
                <a:lnTo>
                  <a:pt x="6604" y="18854"/>
                </a:lnTo>
                <a:close/>
                <a:moveTo>
                  <a:pt x="10125" y="0"/>
                </a:moveTo>
                <a:lnTo>
                  <a:pt x="9721" y="37"/>
                </a:lnTo>
                <a:lnTo>
                  <a:pt x="9318" y="110"/>
                </a:lnTo>
                <a:lnTo>
                  <a:pt x="8804" y="220"/>
                </a:lnTo>
                <a:lnTo>
                  <a:pt x="8291" y="403"/>
                </a:lnTo>
                <a:lnTo>
                  <a:pt x="7300" y="734"/>
                </a:lnTo>
                <a:lnTo>
                  <a:pt x="5320" y="1504"/>
                </a:lnTo>
                <a:lnTo>
                  <a:pt x="3376" y="2274"/>
                </a:lnTo>
                <a:lnTo>
                  <a:pt x="2422" y="2678"/>
                </a:lnTo>
                <a:lnTo>
                  <a:pt x="1945" y="2898"/>
                </a:lnTo>
                <a:lnTo>
                  <a:pt x="1505" y="3118"/>
                </a:lnTo>
                <a:lnTo>
                  <a:pt x="1248" y="3301"/>
                </a:lnTo>
                <a:lnTo>
                  <a:pt x="955" y="3485"/>
                </a:lnTo>
                <a:lnTo>
                  <a:pt x="698" y="3742"/>
                </a:lnTo>
                <a:lnTo>
                  <a:pt x="441" y="3998"/>
                </a:lnTo>
                <a:lnTo>
                  <a:pt x="221" y="4292"/>
                </a:lnTo>
                <a:lnTo>
                  <a:pt x="74" y="4622"/>
                </a:lnTo>
                <a:lnTo>
                  <a:pt x="38" y="4769"/>
                </a:lnTo>
                <a:lnTo>
                  <a:pt x="38" y="4915"/>
                </a:lnTo>
                <a:lnTo>
                  <a:pt x="38" y="5099"/>
                </a:lnTo>
                <a:lnTo>
                  <a:pt x="74" y="5245"/>
                </a:lnTo>
                <a:lnTo>
                  <a:pt x="1" y="5282"/>
                </a:lnTo>
                <a:lnTo>
                  <a:pt x="1" y="5319"/>
                </a:lnTo>
                <a:lnTo>
                  <a:pt x="38" y="5722"/>
                </a:lnTo>
                <a:lnTo>
                  <a:pt x="148" y="6052"/>
                </a:lnTo>
                <a:lnTo>
                  <a:pt x="441" y="6786"/>
                </a:lnTo>
                <a:lnTo>
                  <a:pt x="1065" y="8400"/>
                </a:lnTo>
                <a:lnTo>
                  <a:pt x="2348" y="11665"/>
                </a:lnTo>
                <a:lnTo>
                  <a:pt x="2935" y="13315"/>
                </a:lnTo>
                <a:lnTo>
                  <a:pt x="3522" y="15003"/>
                </a:lnTo>
                <a:lnTo>
                  <a:pt x="4072" y="16653"/>
                </a:lnTo>
                <a:lnTo>
                  <a:pt x="4293" y="17424"/>
                </a:lnTo>
                <a:lnTo>
                  <a:pt x="4439" y="17827"/>
                </a:lnTo>
                <a:lnTo>
                  <a:pt x="4513" y="18047"/>
                </a:lnTo>
                <a:lnTo>
                  <a:pt x="4623" y="18231"/>
                </a:lnTo>
                <a:lnTo>
                  <a:pt x="4659" y="18451"/>
                </a:lnTo>
                <a:lnTo>
                  <a:pt x="4733" y="18634"/>
                </a:lnTo>
                <a:lnTo>
                  <a:pt x="4806" y="18781"/>
                </a:lnTo>
                <a:lnTo>
                  <a:pt x="4916" y="18928"/>
                </a:lnTo>
                <a:lnTo>
                  <a:pt x="5026" y="19074"/>
                </a:lnTo>
                <a:lnTo>
                  <a:pt x="5173" y="19221"/>
                </a:lnTo>
                <a:lnTo>
                  <a:pt x="5503" y="19404"/>
                </a:lnTo>
                <a:lnTo>
                  <a:pt x="5833" y="19551"/>
                </a:lnTo>
                <a:lnTo>
                  <a:pt x="6237" y="19661"/>
                </a:lnTo>
                <a:lnTo>
                  <a:pt x="6604" y="19698"/>
                </a:lnTo>
                <a:lnTo>
                  <a:pt x="7007" y="19698"/>
                </a:lnTo>
                <a:lnTo>
                  <a:pt x="7484" y="19625"/>
                </a:lnTo>
                <a:lnTo>
                  <a:pt x="7924" y="19515"/>
                </a:lnTo>
                <a:lnTo>
                  <a:pt x="8841" y="19184"/>
                </a:lnTo>
                <a:lnTo>
                  <a:pt x="11079" y="18341"/>
                </a:lnTo>
                <a:lnTo>
                  <a:pt x="13206" y="17570"/>
                </a:lnTo>
                <a:lnTo>
                  <a:pt x="13830" y="17314"/>
                </a:lnTo>
                <a:lnTo>
                  <a:pt x="14417" y="17020"/>
                </a:lnTo>
                <a:lnTo>
                  <a:pt x="14527" y="17020"/>
                </a:lnTo>
                <a:lnTo>
                  <a:pt x="14674" y="16947"/>
                </a:lnTo>
                <a:lnTo>
                  <a:pt x="14710" y="16873"/>
                </a:lnTo>
                <a:lnTo>
                  <a:pt x="14710" y="16837"/>
                </a:lnTo>
                <a:lnTo>
                  <a:pt x="14894" y="16690"/>
                </a:lnTo>
                <a:lnTo>
                  <a:pt x="15187" y="16433"/>
                </a:lnTo>
                <a:lnTo>
                  <a:pt x="15407" y="16103"/>
                </a:lnTo>
                <a:lnTo>
                  <a:pt x="15554" y="15773"/>
                </a:lnTo>
                <a:lnTo>
                  <a:pt x="15701" y="15406"/>
                </a:lnTo>
                <a:lnTo>
                  <a:pt x="15774" y="15039"/>
                </a:lnTo>
                <a:lnTo>
                  <a:pt x="15811" y="14636"/>
                </a:lnTo>
                <a:lnTo>
                  <a:pt x="15847" y="13866"/>
                </a:lnTo>
                <a:lnTo>
                  <a:pt x="15884" y="13829"/>
                </a:lnTo>
                <a:lnTo>
                  <a:pt x="15884" y="13756"/>
                </a:lnTo>
                <a:lnTo>
                  <a:pt x="15847" y="13572"/>
                </a:lnTo>
                <a:lnTo>
                  <a:pt x="15811" y="13389"/>
                </a:lnTo>
                <a:lnTo>
                  <a:pt x="15664" y="13059"/>
                </a:lnTo>
                <a:lnTo>
                  <a:pt x="15334" y="12178"/>
                </a:lnTo>
                <a:lnTo>
                  <a:pt x="14710" y="10564"/>
                </a:lnTo>
                <a:lnTo>
                  <a:pt x="13500" y="7263"/>
                </a:lnTo>
                <a:lnTo>
                  <a:pt x="12326" y="3962"/>
                </a:lnTo>
                <a:lnTo>
                  <a:pt x="11776" y="2311"/>
                </a:lnTo>
                <a:lnTo>
                  <a:pt x="11446" y="1431"/>
                </a:lnTo>
                <a:lnTo>
                  <a:pt x="11372" y="1174"/>
                </a:lnTo>
                <a:lnTo>
                  <a:pt x="11409" y="1027"/>
                </a:lnTo>
                <a:lnTo>
                  <a:pt x="11409" y="917"/>
                </a:lnTo>
                <a:lnTo>
                  <a:pt x="11372" y="770"/>
                </a:lnTo>
                <a:lnTo>
                  <a:pt x="11299" y="624"/>
                </a:lnTo>
                <a:lnTo>
                  <a:pt x="11152" y="403"/>
                </a:lnTo>
                <a:lnTo>
                  <a:pt x="10895" y="220"/>
                </a:lnTo>
                <a:lnTo>
                  <a:pt x="10712" y="110"/>
                </a:lnTo>
                <a:lnTo>
                  <a:pt x="10528" y="37"/>
                </a:lnTo>
                <a:lnTo>
                  <a:pt x="10345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4" name="Google Shape;164;p2"/>
          <p:cNvSpPr/>
          <p:nvPr/>
        </p:nvSpPr>
        <p:spPr>
          <a:xfrm>
            <a:off x="-58319" y="3053287"/>
            <a:ext cx="782014" cy="890356"/>
          </a:xfrm>
          <a:custGeom>
            <a:avLst/>
            <a:gdLst/>
            <a:ahLst/>
            <a:cxnLst/>
            <a:rect l="l" t="t" r="r" b="b"/>
            <a:pathLst>
              <a:path w="15627" h="17792" extrusionOk="0">
                <a:moveTo>
                  <a:pt x="10528" y="1"/>
                </a:moveTo>
                <a:lnTo>
                  <a:pt x="10455" y="37"/>
                </a:lnTo>
                <a:lnTo>
                  <a:pt x="10308" y="221"/>
                </a:lnTo>
                <a:lnTo>
                  <a:pt x="10198" y="441"/>
                </a:lnTo>
                <a:lnTo>
                  <a:pt x="10015" y="881"/>
                </a:lnTo>
                <a:lnTo>
                  <a:pt x="9831" y="1468"/>
                </a:lnTo>
                <a:lnTo>
                  <a:pt x="9685" y="2091"/>
                </a:lnTo>
                <a:lnTo>
                  <a:pt x="9685" y="2201"/>
                </a:lnTo>
                <a:lnTo>
                  <a:pt x="9721" y="2311"/>
                </a:lnTo>
                <a:lnTo>
                  <a:pt x="9795" y="2348"/>
                </a:lnTo>
                <a:lnTo>
                  <a:pt x="9868" y="2385"/>
                </a:lnTo>
                <a:lnTo>
                  <a:pt x="9941" y="2421"/>
                </a:lnTo>
                <a:lnTo>
                  <a:pt x="10051" y="2385"/>
                </a:lnTo>
                <a:lnTo>
                  <a:pt x="10125" y="2311"/>
                </a:lnTo>
                <a:lnTo>
                  <a:pt x="10198" y="2238"/>
                </a:lnTo>
                <a:lnTo>
                  <a:pt x="10235" y="2055"/>
                </a:lnTo>
                <a:lnTo>
                  <a:pt x="10235" y="2018"/>
                </a:lnTo>
                <a:lnTo>
                  <a:pt x="10235" y="1981"/>
                </a:lnTo>
                <a:lnTo>
                  <a:pt x="10455" y="1138"/>
                </a:lnTo>
                <a:lnTo>
                  <a:pt x="10638" y="624"/>
                </a:lnTo>
                <a:lnTo>
                  <a:pt x="10675" y="367"/>
                </a:lnTo>
                <a:lnTo>
                  <a:pt x="10712" y="111"/>
                </a:lnTo>
                <a:lnTo>
                  <a:pt x="10675" y="37"/>
                </a:lnTo>
                <a:lnTo>
                  <a:pt x="10602" y="1"/>
                </a:lnTo>
                <a:close/>
                <a:moveTo>
                  <a:pt x="3559" y="1028"/>
                </a:moveTo>
                <a:lnTo>
                  <a:pt x="3522" y="1064"/>
                </a:lnTo>
                <a:lnTo>
                  <a:pt x="3485" y="1101"/>
                </a:lnTo>
                <a:lnTo>
                  <a:pt x="3485" y="1138"/>
                </a:lnTo>
                <a:lnTo>
                  <a:pt x="3559" y="1321"/>
                </a:lnTo>
                <a:lnTo>
                  <a:pt x="3669" y="1468"/>
                </a:lnTo>
                <a:lnTo>
                  <a:pt x="3889" y="1761"/>
                </a:lnTo>
                <a:lnTo>
                  <a:pt x="4109" y="2055"/>
                </a:lnTo>
                <a:lnTo>
                  <a:pt x="4366" y="2348"/>
                </a:lnTo>
                <a:lnTo>
                  <a:pt x="4476" y="2605"/>
                </a:lnTo>
                <a:lnTo>
                  <a:pt x="4586" y="2862"/>
                </a:lnTo>
                <a:lnTo>
                  <a:pt x="4696" y="2972"/>
                </a:lnTo>
                <a:lnTo>
                  <a:pt x="4769" y="3045"/>
                </a:lnTo>
                <a:lnTo>
                  <a:pt x="4916" y="3082"/>
                </a:lnTo>
                <a:lnTo>
                  <a:pt x="5063" y="3082"/>
                </a:lnTo>
                <a:lnTo>
                  <a:pt x="5136" y="3045"/>
                </a:lnTo>
                <a:lnTo>
                  <a:pt x="5209" y="3008"/>
                </a:lnTo>
                <a:lnTo>
                  <a:pt x="5246" y="2935"/>
                </a:lnTo>
                <a:lnTo>
                  <a:pt x="5246" y="2862"/>
                </a:lnTo>
                <a:lnTo>
                  <a:pt x="5209" y="2715"/>
                </a:lnTo>
                <a:lnTo>
                  <a:pt x="5173" y="2642"/>
                </a:lnTo>
                <a:lnTo>
                  <a:pt x="5099" y="2605"/>
                </a:lnTo>
                <a:lnTo>
                  <a:pt x="4989" y="2605"/>
                </a:lnTo>
                <a:lnTo>
                  <a:pt x="4989" y="2568"/>
                </a:lnTo>
                <a:lnTo>
                  <a:pt x="4989" y="2495"/>
                </a:lnTo>
                <a:lnTo>
                  <a:pt x="4953" y="2385"/>
                </a:lnTo>
                <a:lnTo>
                  <a:pt x="4806" y="2128"/>
                </a:lnTo>
                <a:lnTo>
                  <a:pt x="4623" y="1871"/>
                </a:lnTo>
                <a:lnTo>
                  <a:pt x="4402" y="1615"/>
                </a:lnTo>
                <a:lnTo>
                  <a:pt x="4146" y="1394"/>
                </a:lnTo>
                <a:lnTo>
                  <a:pt x="3889" y="1174"/>
                </a:lnTo>
                <a:lnTo>
                  <a:pt x="3595" y="1028"/>
                </a:lnTo>
                <a:close/>
                <a:moveTo>
                  <a:pt x="15334" y="3999"/>
                </a:moveTo>
                <a:lnTo>
                  <a:pt x="15260" y="4035"/>
                </a:lnTo>
                <a:lnTo>
                  <a:pt x="15187" y="4109"/>
                </a:lnTo>
                <a:lnTo>
                  <a:pt x="15077" y="4182"/>
                </a:lnTo>
                <a:lnTo>
                  <a:pt x="14967" y="4256"/>
                </a:lnTo>
                <a:lnTo>
                  <a:pt x="14820" y="4329"/>
                </a:lnTo>
                <a:lnTo>
                  <a:pt x="14673" y="4329"/>
                </a:lnTo>
                <a:lnTo>
                  <a:pt x="14527" y="4402"/>
                </a:lnTo>
                <a:lnTo>
                  <a:pt x="14490" y="4439"/>
                </a:lnTo>
                <a:lnTo>
                  <a:pt x="14453" y="4549"/>
                </a:lnTo>
                <a:lnTo>
                  <a:pt x="14417" y="4586"/>
                </a:lnTo>
                <a:lnTo>
                  <a:pt x="14380" y="4622"/>
                </a:lnTo>
                <a:lnTo>
                  <a:pt x="14233" y="4732"/>
                </a:lnTo>
                <a:lnTo>
                  <a:pt x="13940" y="4842"/>
                </a:lnTo>
                <a:lnTo>
                  <a:pt x="13720" y="4989"/>
                </a:lnTo>
                <a:lnTo>
                  <a:pt x="13536" y="5173"/>
                </a:lnTo>
                <a:lnTo>
                  <a:pt x="13499" y="5246"/>
                </a:lnTo>
                <a:lnTo>
                  <a:pt x="13499" y="5319"/>
                </a:lnTo>
                <a:lnTo>
                  <a:pt x="13573" y="5356"/>
                </a:lnTo>
                <a:lnTo>
                  <a:pt x="13830" y="5356"/>
                </a:lnTo>
                <a:lnTo>
                  <a:pt x="14013" y="5319"/>
                </a:lnTo>
                <a:lnTo>
                  <a:pt x="14380" y="5173"/>
                </a:lnTo>
                <a:lnTo>
                  <a:pt x="14673" y="5026"/>
                </a:lnTo>
                <a:lnTo>
                  <a:pt x="14783" y="4953"/>
                </a:lnTo>
                <a:lnTo>
                  <a:pt x="14857" y="4806"/>
                </a:lnTo>
                <a:lnTo>
                  <a:pt x="15077" y="4769"/>
                </a:lnTo>
                <a:lnTo>
                  <a:pt x="15260" y="4659"/>
                </a:lnTo>
                <a:lnTo>
                  <a:pt x="15370" y="4696"/>
                </a:lnTo>
                <a:lnTo>
                  <a:pt x="15444" y="4696"/>
                </a:lnTo>
                <a:lnTo>
                  <a:pt x="15554" y="4622"/>
                </a:lnTo>
                <a:lnTo>
                  <a:pt x="15627" y="4549"/>
                </a:lnTo>
                <a:lnTo>
                  <a:pt x="15627" y="4476"/>
                </a:lnTo>
                <a:lnTo>
                  <a:pt x="15590" y="4366"/>
                </a:lnTo>
                <a:lnTo>
                  <a:pt x="15627" y="4329"/>
                </a:lnTo>
                <a:lnTo>
                  <a:pt x="15627" y="4256"/>
                </a:lnTo>
                <a:lnTo>
                  <a:pt x="15590" y="4182"/>
                </a:lnTo>
                <a:lnTo>
                  <a:pt x="15554" y="4109"/>
                </a:lnTo>
                <a:lnTo>
                  <a:pt x="15480" y="4035"/>
                </a:lnTo>
                <a:lnTo>
                  <a:pt x="15407" y="4035"/>
                </a:lnTo>
                <a:lnTo>
                  <a:pt x="15334" y="3999"/>
                </a:lnTo>
                <a:close/>
                <a:moveTo>
                  <a:pt x="2238" y="7447"/>
                </a:moveTo>
                <a:lnTo>
                  <a:pt x="2128" y="7484"/>
                </a:lnTo>
                <a:lnTo>
                  <a:pt x="1064" y="7960"/>
                </a:lnTo>
                <a:lnTo>
                  <a:pt x="477" y="8217"/>
                </a:lnTo>
                <a:lnTo>
                  <a:pt x="257" y="8364"/>
                </a:lnTo>
                <a:lnTo>
                  <a:pt x="147" y="8474"/>
                </a:lnTo>
                <a:lnTo>
                  <a:pt x="111" y="8437"/>
                </a:lnTo>
                <a:lnTo>
                  <a:pt x="74" y="8437"/>
                </a:lnTo>
                <a:lnTo>
                  <a:pt x="1" y="8511"/>
                </a:lnTo>
                <a:lnTo>
                  <a:pt x="1" y="8584"/>
                </a:lnTo>
                <a:lnTo>
                  <a:pt x="37" y="8621"/>
                </a:lnTo>
                <a:lnTo>
                  <a:pt x="111" y="8694"/>
                </a:lnTo>
                <a:lnTo>
                  <a:pt x="221" y="8731"/>
                </a:lnTo>
                <a:lnTo>
                  <a:pt x="367" y="8694"/>
                </a:lnTo>
                <a:lnTo>
                  <a:pt x="514" y="8657"/>
                </a:lnTo>
                <a:lnTo>
                  <a:pt x="808" y="8547"/>
                </a:lnTo>
                <a:lnTo>
                  <a:pt x="1028" y="8474"/>
                </a:lnTo>
                <a:lnTo>
                  <a:pt x="2385" y="7887"/>
                </a:lnTo>
                <a:lnTo>
                  <a:pt x="2458" y="7850"/>
                </a:lnTo>
                <a:lnTo>
                  <a:pt x="2532" y="7777"/>
                </a:lnTo>
                <a:lnTo>
                  <a:pt x="2532" y="7667"/>
                </a:lnTo>
                <a:lnTo>
                  <a:pt x="2495" y="7594"/>
                </a:lnTo>
                <a:lnTo>
                  <a:pt x="2422" y="7520"/>
                </a:lnTo>
                <a:lnTo>
                  <a:pt x="2348" y="7484"/>
                </a:lnTo>
                <a:lnTo>
                  <a:pt x="2238" y="7447"/>
                </a:lnTo>
                <a:close/>
                <a:moveTo>
                  <a:pt x="6677" y="7814"/>
                </a:moveTo>
                <a:lnTo>
                  <a:pt x="6603" y="7887"/>
                </a:lnTo>
                <a:lnTo>
                  <a:pt x="6603" y="7960"/>
                </a:lnTo>
                <a:lnTo>
                  <a:pt x="6603" y="8070"/>
                </a:lnTo>
                <a:lnTo>
                  <a:pt x="6933" y="8474"/>
                </a:lnTo>
                <a:lnTo>
                  <a:pt x="7044" y="8694"/>
                </a:lnTo>
                <a:lnTo>
                  <a:pt x="7154" y="8914"/>
                </a:lnTo>
                <a:lnTo>
                  <a:pt x="7227" y="8951"/>
                </a:lnTo>
                <a:lnTo>
                  <a:pt x="7264" y="8987"/>
                </a:lnTo>
                <a:lnTo>
                  <a:pt x="7410" y="8987"/>
                </a:lnTo>
                <a:lnTo>
                  <a:pt x="7594" y="8877"/>
                </a:lnTo>
                <a:lnTo>
                  <a:pt x="7777" y="8767"/>
                </a:lnTo>
                <a:lnTo>
                  <a:pt x="7924" y="8621"/>
                </a:lnTo>
                <a:lnTo>
                  <a:pt x="7924" y="8657"/>
                </a:lnTo>
                <a:lnTo>
                  <a:pt x="7997" y="8767"/>
                </a:lnTo>
                <a:lnTo>
                  <a:pt x="8071" y="8877"/>
                </a:lnTo>
                <a:lnTo>
                  <a:pt x="8181" y="8951"/>
                </a:lnTo>
                <a:lnTo>
                  <a:pt x="8327" y="9024"/>
                </a:lnTo>
                <a:lnTo>
                  <a:pt x="8584" y="9061"/>
                </a:lnTo>
                <a:lnTo>
                  <a:pt x="8768" y="9061"/>
                </a:lnTo>
                <a:lnTo>
                  <a:pt x="8951" y="8987"/>
                </a:lnTo>
                <a:lnTo>
                  <a:pt x="9281" y="8841"/>
                </a:lnTo>
                <a:lnTo>
                  <a:pt x="9611" y="8657"/>
                </a:lnTo>
                <a:lnTo>
                  <a:pt x="9721" y="8547"/>
                </a:lnTo>
                <a:lnTo>
                  <a:pt x="9758" y="8474"/>
                </a:lnTo>
                <a:lnTo>
                  <a:pt x="9758" y="8364"/>
                </a:lnTo>
                <a:lnTo>
                  <a:pt x="9685" y="8254"/>
                </a:lnTo>
                <a:lnTo>
                  <a:pt x="9648" y="8217"/>
                </a:lnTo>
                <a:lnTo>
                  <a:pt x="9464" y="8217"/>
                </a:lnTo>
                <a:lnTo>
                  <a:pt x="9428" y="8291"/>
                </a:lnTo>
                <a:lnTo>
                  <a:pt x="9244" y="8437"/>
                </a:lnTo>
                <a:lnTo>
                  <a:pt x="8988" y="8547"/>
                </a:lnTo>
                <a:lnTo>
                  <a:pt x="8768" y="8621"/>
                </a:lnTo>
                <a:lnTo>
                  <a:pt x="8584" y="8657"/>
                </a:lnTo>
                <a:lnTo>
                  <a:pt x="8474" y="8657"/>
                </a:lnTo>
                <a:lnTo>
                  <a:pt x="8401" y="8621"/>
                </a:lnTo>
                <a:lnTo>
                  <a:pt x="8364" y="8584"/>
                </a:lnTo>
                <a:lnTo>
                  <a:pt x="8327" y="8547"/>
                </a:lnTo>
                <a:lnTo>
                  <a:pt x="8254" y="8254"/>
                </a:lnTo>
                <a:lnTo>
                  <a:pt x="8181" y="8144"/>
                </a:lnTo>
                <a:lnTo>
                  <a:pt x="8071" y="8107"/>
                </a:lnTo>
                <a:lnTo>
                  <a:pt x="7961" y="8107"/>
                </a:lnTo>
                <a:lnTo>
                  <a:pt x="7887" y="8144"/>
                </a:lnTo>
                <a:lnTo>
                  <a:pt x="7740" y="8254"/>
                </a:lnTo>
                <a:lnTo>
                  <a:pt x="7630" y="8401"/>
                </a:lnTo>
                <a:lnTo>
                  <a:pt x="7410" y="8547"/>
                </a:lnTo>
                <a:lnTo>
                  <a:pt x="7264" y="8364"/>
                </a:lnTo>
                <a:lnTo>
                  <a:pt x="7117" y="8180"/>
                </a:lnTo>
                <a:lnTo>
                  <a:pt x="6970" y="7997"/>
                </a:lnTo>
                <a:lnTo>
                  <a:pt x="6787" y="7850"/>
                </a:lnTo>
                <a:lnTo>
                  <a:pt x="6713" y="7814"/>
                </a:lnTo>
                <a:close/>
                <a:moveTo>
                  <a:pt x="12876" y="11005"/>
                </a:moveTo>
                <a:lnTo>
                  <a:pt x="12803" y="11042"/>
                </a:lnTo>
                <a:lnTo>
                  <a:pt x="12766" y="11078"/>
                </a:lnTo>
                <a:lnTo>
                  <a:pt x="12766" y="11152"/>
                </a:lnTo>
                <a:lnTo>
                  <a:pt x="12729" y="11225"/>
                </a:lnTo>
                <a:lnTo>
                  <a:pt x="12766" y="11298"/>
                </a:lnTo>
                <a:lnTo>
                  <a:pt x="12986" y="11702"/>
                </a:lnTo>
                <a:lnTo>
                  <a:pt x="13279" y="12069"/>
                </a:lnTo>
                <a:lnTo>
                  <a:pt x="13499" y="12399"/>
                </a:lnTo>
                <a:lnTo>
                  <a:pt x="13646" y="12509"/>
                </a:lnTo>
                <a:lnTo>
                  <a:pt x="13830" y="12619"/>
                </a:lnTo>
                <a:lnTo>
                  <a:pt x="13976" y="12619"/>
                </a:lnTo>
                <a:lnTo>
                  <a:pt x="14013" y="12582"/>
                </a:lnTo>
                <a:lnTo>
                  <a:pt x="14086" y="12546"/>
                </a:lnTo>
                <a:lnTo>
                  <a:pt x="14160" y="12436"/>
                </a:lnTo>
                <a:lnTo>
                  <a:pt x="14160" y="12325"/>
                </a:lnTo>
                <a:lnTo>
                  <a:pt x="14160" y="12252"/>
                </a:lnTo>
                <a:lnTo>
                  <a:pt x="14123" y="12142"/>
                </a:lnTo>
                <a:lnTo>
                  <a:pt x="14086" y="12069"/>
                </a:lnTo>
                <a:lnTo>
                  <a:pt x="14050" y="12032"/>
                </a:lnTo>
                <a:lnTo>
                  <a:pt x="13903" y="12032"/>
                </a:lnTo>
                <a:lnTo>
                  <a:pt x="13830" y="11885"/>
                </a:lnTo>
                <a:lnTo>
                  <a:pt x="13573" y="11592"/>
                </a:lnTo>
                <a:lnTo>
                  <a:pt x="13316" y="11298"/>
                </a:lnTo>
                <a:lnTo>
                  <a:pt x="13059" y="11042"/>
                </a:lnTo>
                <a:lnTo>
                  <a:pt x="13023" y="11005"/>
                </a:lnTo>
                <a:close/>
                <a:moveTo>
                  <a:pt x="8181" y="3192"/>
                </a:moveTo>
                <a:lnTo>
                  <a:pt x="8511" y="3228"/>
                </a:lnTo>
                <a:lnTo>
                  <a:pt x="8878" y="3265"/>
                </a:lnTo>
                <a:lnTo>
                  <a:pt x="9208" y="3339"/>
                </a:lnTo>
                <a:lnTo>
                  <a:pt x="9538" y="3412"/>
                </a:lnTo>
                <a:lnTo>
                  <a:pt x="9868" y="3522"/>
                </a:lnTo>
                <a:lnTo>
                  <a:pt x="10198" y="3669"/>
                </a:lnTo>
                <a:lnTo>
                  <a:pt x="10528" y="3852"/>
                </a:lnTo>
                <a:lnTo>
                  <a:pt x="10822" y="4035"/>
                </a:lnTo>
                <a:lnTo>
                  <a:pt x="11078" y="4256"/>
                </a:lnTo>
                <a:lnTo>
                  <a:pt x="11335" y="4476"/>
                </a:lnTo>
                <a:lnTo>
                  <a:pt x="11592" y="4732"/>
                </a:lnTo>
                <a:lnTo>
                  <a:pt x="11812" y="4989"/>
                </a:lnTo>
                <a:lnTo>
                  <a:pt x="11996" y="5319"/>
                </a:lnTo>
                <a:lnTo>
                  <a:pt x="12142" y="5576"/>
                </a:lnTo>
                <a:lnTo>
                  <a:pt x="12252" y="5870"/>
                </a:lnTo>
                <a:lnTo>
                  <a:pt x="12362" y="6200"/>
                </a:lnTo>
                <a:lnTo>
                  <a:pt x="12436" y="6530"/>
                </a:lnTo>
                <a:lnTo>
                  <a:pt x="12509" y="6823"/>
                </a:lnTo>
                <a:lnTo>
                  <a:pt x="12509" y="7153"/>
                </a:lnTo>
                <a:lnTo>
                  <a:pt x="12509" y="7484"/>
                </a:lnTo>
                <a:lnTo>
                  <a:pt x="12472" y="7814"/>
                </a:lnTo>
                <a:lnTo>
                  <a:pt x="12399" y="8144"/>
                </a:lnTo>
                <a:lnTo>
                  <a:pt x="12289" y="8511"/>
                </a:lnTo>
                <a:lnTo>
                  <a:pt x="12142" y="8804"/>
                </a:lnTo>
                <a:lnTo>
                  <a:pt x="11996" y="9134"/>
                </a:lnTo>
                <a:lnTo>
                  <a:pt x="11812" y="9428"/>
                </a:lnTo>
                <a:lnTo>
                  <a:pt x="11592" y="9721"/>
                </a:lnTo>
                <a:lnTo>
                  <a:pt x="11115" y="10271"/>
                </a:lnTo>
                <a:lnTo>
                  <a:pt x="10345" y="11115"/>
                </a:lnTo>
                <a:lnTo>
                  <a:pt x="9941" y="11555"/>
                </a:lnTo>
                <a:lnTo>
                  <a:pt x="9575" y="12032"/>
                </a:lnTo>
                <a:lnTo>
                  <a:pt x="9281" y="12509"/>
                </a:lnTo>
                <a:lnTo>
                  <a:pt x="8988" y="13022"/>
                </a:lnTo>
                <a:lnTo>
                  <a:pt x="8914" y="13279"/>
                </a:lnTo>
                <a:lnTo>
                  <a:pt x="8804" y="13573"/>
                </a:lnTo>
                <a:lnTo>
                  <a:pt x="8768" y="13829"/>
                </a:lnTo>
                <a:lnTo>
                  <a:pt x="8731" y="14123"/>
                </a:lnTo>
                <a:lnTo>
                  <a:pt x="8217" y="14013"/>
                </a:lnTo>
                <a:lnTo>
                  <a:pt x="7704" y="13939"/>
                </a:lnTo>
                <a:lnTo>
                  <a:pt x="8584" y="11665"/>
                </a:lnTo>
                <a:lnTo>
                  <a:pt x="9061" y="10418"/>
                </a:lnTo>
                <a:lnTo>
                  <a:pt x="9318" y="9831"/>
                </a:lnTo>
                <a:lnTo>
                  <a:pt x="9391" y="9538"/>
                </a:lnTo>
                <a:lnTo>
                  <a:pt x="9391" y="9391"/>
                </a:lnTo>
                <a:lnTo>
                  <a:pt x="9354" y="9244"/>
                </a:lnTo>
                <a:lnTo>
                  <a:pt x="9318" y="9208"/>
                </a:lnTo>
                <a:lnTo>
                  <a:pt x="9281" y="9208"/>
                </a:lnTo>
                <a:lnTo>
                  <a:pt x="9171" y="9281"/>
                </a:lnTo>
                <a:lnTo>
                  <a:pt x="9098" y="9391"/>
                </a:lnTo>
                <a:lnTo>
                  <a:pt x="8988" y="9611"/>
                </a:lnTo>
                <a:lnTo>
                  <a:pt x="8768" y="10088"/>
                </a:lnTo>
                <a:lnTo>
                  <a:pt x="8217" y="11445"/>
                </a:lnTo>
                <a:lnTo>
                  <a:pt x="7337" y="13719"/>
                </a:lnTo>
                <a:lnTo>
                  <a:pt x="7227" y="13903"/>
                </a:lnTo>
                <a:lnTo>
                  <a:pt x="6970" y="13829"/>
                </a:lnTo>
                <a:lnTo>
                  <a:pt x="6420" y="13683"/>
                </a:lnTo>
                <a:lnTo>
                  <a:pt x="6420" y="13646"/>
                </a:lnTo>
                <a:lnTo>
                  <a:pt x="6493" y="13389"/>
                </a:lnTo>
                <a:lnTo>
                  <a:pt x="6530" y="13096"/>
                </a:lnTo>
                <a:lnTo>
                  <a:pt x="6530" y="12546"/>
                </a:lnTo>
                <a:lnTo>
                  <a:pt x="6603" y="11372"/>
                </a:lnTo>
                <a:lnTo>
                  <a:pt x="6677" y="10125"/>
                </a:lnTo>
                <a:lnTo>
                  <a:pt x="6713" y="9501"/>
                </a:lnTo>
                <a:lnTo>
                  <a:pt x="6677" y="8877"/>
                </a:lnTo>
                <a:lnTo>
                  <a:pt x="6677" y="8804"/>
                </a:lnTo>
                <a:lnTo>
                  <a:pt x="6640" y="8767"/>
                </a:lnTo>
                <a:lnTo>
                  <a:pt x="6530" y="8694"/>
                </a:lnTo>
                <a:lnTo>
                  <a:pt x="6420" y="8731"/>
                </a:lnTo>
                <a:lnTo>
                  <a:pt x="6383" y="8767"/>
                </a:lnTo>
                <a:lnTo>
                  <a:pt x="6347" y="8841"/>
                </a:lnTo>
                <a:lnTo>
                  <a:pt x="6273" y="9391"/>
                </a:lnTo>
                <a:lnTo>
                  <a:pt x="6237" y="9978"/>
                </a:lnTo>
                <a:lnTo>
                  <a:pt x="6200" y="11115"/>
                </a:lnTo>
                <a:lnTo>
                  <a:pt x="6090" y="12289"/>
                </a:lnTo>
                <a:lnTo>
                  <a:pt x="6016" y="12912"/>
                </a:lnTo>
                <a:lnTo>
                  <a:pt x="6016" y="13206"/>
                </a:lnTo>
                <a:lnTo>
                  <a:pt x="6016" y="13536"/>
                </a:lnTo>
                <a:lnTo>
                  <a:pt x="5540" y="13353"/>
                </a:lnTo>
                <a:lnTo>
                  <a:pt x="5099" y="13206"/>
                </a:lnTo>
                <a:lnTo>
                  <a:pt x="4623" y="13132"/>
                </a:lnTo>
                <a:lnTo>
                  <a:pt x="4182" y="13132"/>
                </a:lnTo>
                <a:lnTo>
                  <a:pt x="4329" y="12876"/>
                </a:lnTo>
                <a:lnTo>
                  <a:pt x="4439" y="12619"/>
                </a:lnTo>
                <a:lnTo>
                  <a:pt x="4549" y="12362"/>
                </a:lnTo>
                <a:lnTo>
                  <a:pt x="4623" y="12069"/>
                </a:lnTo>
                <a:lnTo>
                  <a:pt x="4696" y="11482"/>
                </a:lnTo>
                <a:lnTo>
                  <a:pt x="4696" y="10895"/>
                </a:lnTo>
                <a:lnTo>
                  <a:pt x="4623" y="10161"/>
                </a:lnTo>
                <a:lnTo>
                  <a:pt x="4512" y="9428"/>
                </a:lnTo>
                <a:lnTo>
                  <a:pt x="4366" y="8694"/>
                </a:lnTo>
                <a:lnTo>
                  <a:pt x="4219" y="7960"/>
                </a:lnTo>
                <a:lnTo>
                  <a:pt x="4182" y="7594"/>
                </a:lnTo>
                <a:lnTo>
                  <a:pt x="4182" y="7190"/>
                </a:lnTo>
                <a:lnTo>
                  <a:pt x="4182" y="6823"/>
                </a:lnTo>
                <a:lnTo>
                  <a:pt x="4219" y="6456"/>
                </a:lnTo>
                <a:lnTo>
                  <a:pt x="4292" y="6090"/>
                </a:lnTo>
                <a:lnTo>
                  <a:pt x="4439" y="5760"/>
                </a:lnTo>
                <a:lnTo>
                  <a:pt x="4586" y="5429"/>
                </a:lnTo>
                <a:lnTo>
                  <a:pt x="4769" y="5063"/>
                </a:lnTo>
                <a:lnTo>
                  <a:pt x="5026" y="4769"/>
                </a:lnTo>
                <a:lnTo>
                  <a:pt x="5246" y="4476"/>
                </a:lnTo>
                <a:lnTo>
                  <a:pt x="5503" y="4219"/>
                </a:lnTo>
                <a:lnTo>
                  <a:pt x="5796" y="3999"/>
                </a:lnTo>
                <a:lnTo>
                  <a:pt x="6090" y="3779"/>
                </a:lnTo>
                <a:lnTo>
                  <a:pt x="6420" y="3595"/>
                </a:lnTo>
                <a:lnTo>
                  <a:pt x="6787" y="3449"/>
                </a:lnTo>
                <a:lnTo>
                  <a:pt x="7117" y="3339"/>
                </a:lnTo>
                <a:lnTo>
                  <a:pt x="7484" y="3265"/>
                </a:lnTo>
                <a:lnTo>
                  <a:pt x="7814" y="3228"/>
                </a:lnTo>
                <a:lnTo>
                  <a:pt x="8181" y="3192"/>
                </a:lnTo>
                <a:close/>
                <a:moveTo>
                  <a:pt x="3962" y="13426"/>
                </a:moveTo>
                <a:lnTo>
                  <a:pt x="4623" y="13536"/>
                </a:lnTo>
                <a:lnTo>
                  <a:pt x="5246" y="13719"/>
                </a:lnTo>
                <a:lnTo>
                  <a:pt x="5943" y="13939"/>
                </a:lnTo>
                <a:lnTo>
                  <a:pt x="6603" y="14196"/>
                </a:lnTo>
                <a:lnTo>
                  <a:pt x="6860" y="14270"/>
                </a:lnTo>
                <a:lnTo>
                  <a:pt x="7154" y="14306"/>
                </a:lnTo>
                <a:lnTo>
                  <a:pt x="7704" y="14380"/>
                </a:lnTo>
                <a:lnTo>
                  <a:pt x="8217" y="14490"/>
                </a:lnTo>
                <a:lnTo>
                  <a:pt x="8474" y="14563"/>
                </a:lnTo>
                <a:lnTo>
                  <a:pt x="8731" y="14636"/>
                </a:lnTo>
                <a:lnTo>
                  <a:pt x="8768" y="14783"/>
                </a:lnTo>
                <a:lnTo>
                  <a:pt x="8841" y="14857"/>
                </a:lnTo>
                <a:lnTo>
                  <a:pt x="8951" y="14893"/>
                </a:lnTo>
                <a:lnTo>
                  <a:pt x="9061" y="14893"/>
                </a:lnTo>
                <a:lnTo>
                  <a:pt x="9061" y="15003"/>
                </a:lnTo>
                <a:lnTo>
                  <a:pt x="9024" y="15150"/>
                </a:lnTo>
                <a:lnTo>
                  <a:pt x="8914" y="15223"/>
                </a:lnTo>
                <a:lnTo>
                  <a:pt x="8768" y="15333"/>
                </a:lnTo>
                <a:lnTo>
                  <a:pt x="8034" y="15040"/>
                </a:lnTo>
                <a:lnTo>
                  <a:pt x="6383" y="14490"/>
                </a:lnTo>
                <a:lnTo>
                  <a:pt x="5576" y="14270"/>
                </a:lnTo>
                <a:lnTo>
                  <a:pt x="4769" y="14086"/>
                </a:lnTo>
                <a:lnTo>
                  <a:pt x="4292" y="14013"/>
                </a:lnTo>
                <a:lnTo>
                  <a:pt x="4072" y="14013"/>
                </a:lnTo>
                <a:lnTo>
                  <a:pt x="3852" y="14050"/>
                </a:lnTo>
                <a:lnTo>
                  <a:pt x="3742" y="14013"/>
                </a:lnTo>
                <a:lnTo>
                  <a:pt x="3669" y="13939"/>
                </a:lnTo>
                <a:lnTo>
                  <a:pt x="3632" y="13829"/>
                </a:lnTo>
                <a:lnTo>
                  <a:pt x="3632" y="13719"/>
                </a:lnTo>
                <a:lnTo>
                  <a:pt x="3632" y="13609"/>
                </a:lnTo>
                <a:lnTo>
                  <a:pt x="3705" y="13536"/>
                </a:lnTo>
                <a:lnTo>
                  <a:pt x="3816" y="13463"/>
                </a:lnTo>
                <a:lnTo>
                  <a:pt x="3926" y="13426"/>
                </a:lnTo>
                <a:close/>
                <a:moveTo>
                  <a:pt x="4256" y="15737"/>
                </a:moveTo>
                <a:lnTo>
                  <a:pt x="4696" y="15847"/>
                </a:lnTo>
                <a:lnTo>
                  <a:pt x="4476" y="16067"/>
                </a:lnTo>
                <a:lnTo>
                  <a:pt x="4292" y="16287"/>
                </a:lnTo>
                <a:lnTo>
                  <a:pt x="4292" y="16250"/>
                </a:lnTo>
                <a:lnTo>
                  <a:pt x="4256" y="16140"/>
                </a:lnTo>
                <a:lnTo>
                  <a:pt x="4256" y="15994"/>
                </a:lnTo>
                <a:lnTo>
                  <a:pt x="4256" y="15737"/>
                </a:lnTo>
                <a:close/>
                <a:moveTo>
                  <a:pt x="4843" y="15920"/>
                </a:moveTo>
                <a:lnTo>
                  <a:pt x="4989" y="15957"/>
                </a:lnTo>
                <a:lnTo>
                  <a:pt x="5136" y="15994"/>
                </a:lnTo>
                <a:lnTo>
                  <a:pt x="4879" y="16140"/>
                </a:lnTo>
                <a:lnTo>
                  <a:pt x="4623" y="16360"/>
                </a:lnTo>
                <a:lnTo>
                  <a:pt x="4623" y="16360"/>
                </a:lnTo>
                <a:lnTo>
                  <a:pt x="4733" y="16140"/>
                </a:lnTo>
                <a:lnTo>
                  <a:pt x="4843" y="15920"/>
                </a:lnTo>
                <a:close/>
                <a:moveTo>
                  <a:pt x="4146" y="14453"/>
                </a:moveTo>
                <a:lnTo>
                  <a:pt x="4659" y="14490"/>
                </a:lnTo>
                <a:lnTo>
                  <a:pt x="5356" y="14673"/>
                </a:lnTo>
                <a:lnTo>
                  <a:pt x="6053" y="14857"/>
                </a:lnTo>
                <a:lnTo>
                  <a:pt x="7410" y="15333"/>
                </a:lnTo>
                <a:lnTo>
                  <a:pt x="8034" y="15553"/>
                </a:lnTo>
                <a:lnTo>
                  <a:pt x="8401" y="15663"/>
                </a:lnTo>
                <a:lnTo>
                  <a:pt x="8694" y="15774"/>
                </a:lnTo>
                <a:lnTo>
                  <a:pt x="8731" y="15847"/>
                </a:lnTo>
                <a:lnTo>
                  <a:pt x="8768" y="15884"/>
                </a:lnTo>
                <a:lnTo>
                  <a:pt x="8841" y="15957"/>
                </a:lnTo>
                <a:lnTo>
                  <a:pt x="8951" y="15957"/>
                </a:lnTo>
                <a:lnTo>
                  <a:pt x="8914" y="16067"/>
                </a:lnTo>
                <a:lnTo>
                  <a:pt x="8841" y="16214"/>
                </a:lnTo>
                <a:lnTo>
                  <a:pt x="8694" y="16397"/>
                </a:lnTo>
                <a:lnTo>
                  <a:pt x="8547" y="16507"/>
                </a:lnTo>
                <a:lnTo>
                  <a:pt x="8401" y="16581"/>
                </a:lnTo>
                <a:lnTo>
                  <a:pt x="7227" y="16140"/>
                </a:lnTo>
                <a:lnTo>
                  <a:pt x="6016" y="15774"/>
                </a:lnTo>
                <a:lnTo>
                  <a:pt x="4733" y="15370"/>
                </a:lnTo>
                <a:lnTo>
                  <a:pt x="4072" y="15223"/>
                </a:lnTo>
                <a:lnTo>
                  <a:pt x="3449" y="15113"/>
                </a:lnTo>
                <a:lnTo>
                  <a:pt x="3449" y="15040"/>
                </a:lnTo>
                <a:lnTo>
                  <a:pt x="3449" y="14857"/>
                </a:lnTo>
                <a:lnTo>
                  <a:pt x="3522" y="14673"/>
                </a:lnTo>
                <a:lnTo>
                  <a:pt x="3632" y="14563"/>
                </a:lnTo>
                <a:lnTo>
                  <a:pt x="3705" y="14490"/>
                </a:lnTo>
                <a:lnTo>
                  <a:pt x="3926" y="14490"/>
                </a:lnTo>
                <a:lnTo>
                  <a:pt x="3962" y="14526"/>
                </a:lnTo>
                <a:lnTo>
                  <a:pt x="3999" y="14526"/>
                </a:lnTo>
                <a:lnTo>
                  <a:pt x="4036" y="14490"/>
                </a:lnTo>
                <a:lnTo>
                  <a:pt x="4146" y="14453"/>
                </a:lnTo>
                <a:close/>
                <a:moveTo>
                  <a:pt x="5503" y="16067"/>
                </a:moveTo>
                <a:lnTo>
                  <a:pt x="5723" y="16140"/>
                </a:lnTo>
                <a:lnTo>
                  <a:pt x="5503" y="16287"/>
                </a:lnTo>
                <a:lnTo>
                  <a:pt x="5246" y="16434"/>
                </a:lnTo>
                <a:lnTo>
                  <a:pt x="5026" y="16617"/>
                </a:lnTo>
                <a:lnTo>
                  <a:pt x="4843" y="16837"/>
                </a:lnTo>
                <a:lnTo>
                  <a:pt x="4659" y="16764"/>
                </a:lnTo>
                <a:lnTo>
                  <a:pt x="4733" y="16691"/>
                </a:lnTo>
                <a:lnTo>
                  <a:pt x="5503" y="16067"/>
                </a:lnTo>
                <a:close/>
                <a:moveTo>
                  <a:pt x="5980" y="16214"/>
                </a:moveTo>
                <a:lnTo>
                  <a:pt x="6200" y="16287"/>
                </a:lnTo>
                <a:lnTo>
                  <a:pt x="6200" y="16324"/>
                </a:lnTo>
                <a:lnTo>
                  <a:pt x="5943" y="16434"/>
                </a:lnTo>
                <a:lnTo>
                  <a:pt x="5723" y="16581"/>
                </a:lnTo>
                <a:lnTo>
                  <a:pt x="5540" y="16727"/>
                </a:lnTo>
                <a:lnTo>
                  <a:pt x="5393" y="16947"/>
                </a:lnTo>
                <a:lnTo>
                  <a:pt x="5246" y="16911"/>
                </a:lnTo>
                <a:lnTo>
                  <a:pt x="5613" y="16544"/>
                </a:lnTo>
                <a:lnTo>
                  <a:pt x="5980" y="16214"/>
                </a:lnTo>
                <a:close/>
                <a:moveTo>
                  <a:pt x="6383" y="16360"/>
                </a:moveTo>
                <a:lnTo>
                  <a:pt x="6897" y="16544"/>
                </a:lnTo>
                <a:lnTo>
                  <a:pt x="6420" y="16801"/>
                </a:lnTo>
                <a:lnTo>
                  <a:pt x="6200" y="16947"/>
                </a:lnTo>
                <a:lnTo>
                  <a:pt x="5980" y="17131"/>
                </a:lnTo>
                <a:lnTo>
                  <a:pt x="5796" y="17057"/>
                </a:lnTo>
                <a:lnTo>
                  <a:pt x="5833" y="16984"/>
                </a:lnTo>
                <a:lnTo>
                  <a:pt x="5833" y="16911"/>
                </a:lnTo>
                <a:lnTo>
                  <a:pt x="5833" y="16874"/>
                </a:lnTo>
                <a:lnTo>
                  <a:pt x="6090" y="16617"/>
                </a:lnTo>
                <a:lnTo>
                  <a:pt x="6383" y="16397"/>
                </a:lnTo>
                <a:lnTo>
                  <a:pt x="6383" y="16360"/>
                </a:lnTo>
                <a:close/>
                <a:moveTo>
                  <a:pt x="7080" y="16581"/>
                </a:moveTo>
                <a:lnTo>
                  <a:pt x="7410" y="16691"/>
                </a:lnTo>
                <a:lnTo>
                  <a:pt x="7154" y="16911"/>
                </a:lnTo>
                <a:lnTo>
                  <a:pt x="6787" y="17314"/>
                </a:lnTo>
                <a:lnTo>
                  <a:pt x="6457" y="17241"/>
                </a:lnTo>
                <a:lnTo>
                  <a:pt x="6493" y="17167"/>
                </a:lnTo>
                <a:lnTo>
                  <a:pt x="6457" y="17131"/>
                </a:lnTo>
                <a:lnTo>
                  <a:pt x="6750" y="16837"/>
                </a:lnTo>
                <a:lnTo>
                  <a:pt x="7080" y="16581"/>
                </a:lnTo>
                <a:close/>
                <a:moveTo>
                  <a:pt x="8034" y="2678"/>
                </a:moveTo>
                <a:lnTo>
                  <a:pt x="7704" y="2715"/>
                </a:lnTo>
                <a:lnTo>
                  <a:pt x="7374" y="2752"/>
                </a:lnTo>
                <a:lnTo>
                  <a:pt x="7044" y="2825"/>
                </a:lnTo>
                <a:lnTo>
                  <a:pt x="6750" y="2898"/>
                </a:lnTo>
                <a:lnTo>
                  <a:pt x="6420" y="3008"/>
                </a:lnTo>
                <a:lnTo>
                  <a:pt x="6126" y="3155"/>
                </a:lnTo>
                <a:lnTo>
                  <a:pt x="5833" y="3302"/>
                </a:lnTo>
                <a:lnTo>
                  <a:pt x="5576" y="3522"/>
                </a:lnTo>
                <a:lnTo>
                  <a:pt x="5026" y="3962"/>
                </a:lnTo>
                <a:lnTo>
                  <a:pt x="4806" y="4219"/>
                </a:lnTo>
                <a:lnTo>
                  <a:pt x="4586" y="4512"/>
                </a:lnTo>
                <a:lnTo>
                  <a:pt x="4366" y="4769"/>
                </a:lnTo>
                <a:lnTo>
                  <a:pt x="4182" y="5099"/>
                </a:lnTo>
                <a:lnTo>
                  <a:pt x="3999" y="5393"/>
                </a:lnTo>
                <a:lnTo>
                  <a:pt x="3852" y="5723"/>
                </a:lnTo>
                <a:lnTo>
                  <a:pt x="3742" y="6163"/>
                </a:lnTo>
                <a:lnTo>
                  <a:pt x="3669" y="6603"/>
                </a:lnTo>
                <a:lnTo>
                  <a:pt x="3632" y="7043"/>
                </a:lnTo>
                <a:lnTo>
                  <a:pt x="3632" y="7520"/>
                </a:lnTo>
                <a:lnTo>
                  <a:pt x="3705" y="7960"/>
                </a:lnTo>
                <a:lnTo>
                  <a:pt x="3779" y="8437"/>
                </a:lnTo>
                <a:lnTo>
                  <a:pt x="3962" y="9318"/>
                </a:lnTo>
                <a:lnTo>
                  <a:pt x="4109" y="10308"/>
                </a:lnTo>
                <a:lnTo>
                  <a:pt x="4182" y="10785"/>
                </a:lnTo>
                <a:lnTo>
                  <a:pt x="4219" y="11262"/>
                </a:lnTo>
                <a:lnTo>
                  <a:pt x="4182" y="11739"/>
                </a:lnTo>
                <a:lnTo>
                  <a:pt x="4109" y="12215"/>
                </a:lnTo>
                <a:lnTo>
                  <a:pt x="3999" y="12619"/>
                </a:lnTo>
                <a:lnTo>
                  <a:pt x="3816" y="13059"/>
                </a:lnTo>
                <a:lnTo>
                  <a:pt x="3595" y="13132"/>
                </a:lnTo>
                <a:lnTo>
                  <a:pt x="3449" y="13279"/>
                </a:lnTo>
                <a:lnTo>
                  <a:pt x="3302" y="13426"/>
                </a:lnTo>
                <a:lnTo>
                  <a:pt x="3229" y="13646"/>
                </a:lnTo>
                <a:lnTo>
                  <a:pt x="3229" y="13829"/>
                </a:lnTo>
                <a:lnTo>
                  <a:pt x="3265" y="13976"/>
                </a:lnTo>
                <a:lnTo>
                  <a:pt x="3339" y="14160"/>
                </a:lnTo>
                <a:lnTo>
                  <a:pt x="3412" y="14270"/>
                </a:lnTo>
                <a:lnTo>
                  <a:pt x="3339" y="14343"/>
                </a:lnTo>
                <a:lnTo>
                  <a:pt x="3265" y="14416"/>
                </a:lnTo>
                <a:lnTo>
                  <a:pt x="3192" y="14526"/>
                </a:lnTo>
                <a:lnTo>
                  <a:pt x="3119" y="14673"/>
                </a:lnTo>
                <a:lnTo>
                  <a:pt x="3082" y="14857"/>
                </a:lnTo>
                <a:lnTo>
                  <a:pt x="3045" y="15040"/>
                </a:lnTo>
                <a:lnTo>
                  <a:pt x="3045" y="15187"/>
                </a:lnTo>
                <a:lnTo>
                  <a:pt x="3082" y="15370"/>
                </a:lnTo>
                <a:lnTo>
                  <a:pt x="3192" y="15480"/>
                </a:lnTo>
                <a:lnTo>
                  <a:pt x="3302" y="15590"/>
                </a:lnTo>
                <a:lnTo>
                  <a:pt x="3412" y="15627"/>
                </a:lnTo>
                <a:lnTo>
                  <a:pt x="3485" y="15590"/>
                </a:lnTo>
                <a:lnTo>
                  <a:pt x="3522" y="15553"/>
                </a:lnTo>
                <a:lnTo>
                  <a:pt x="3559" y="15553"/>
                </a:lnTo>
                <a:lnTo>
                  <a:pt x="4072" y="15700"/>
                </a:lnTo>
                <a:lnTo>
                  <a:pt x="3999" y="15810"/>
                </a:lnTo>
                <a:lnTo>
                  <a:pt x="3926" y="15957"/>
                </a:lnTo>
                <a:lnTo>
                  <a:pt x="3926" y="16140"/>
                </a:lnTo>
                <a:lnTo>
                  <a:pt x="3926" y="16324"/>
                </a:lnTo>
                <a:lnTo>
                  <a:pt x="3999" y="16507"/>
                </a:lnTo>
                <a:lnTo>
                  <a:pt x="4072" y="16654"/>
                </a:lnTo>
                <a:lnTo>
                  <a:pt x="4146" y="16801"/>
                </a:lnTo>
                <a:lnTo>
                  <a:pt x="4292" y="16874"/>
                </a:lnTo>
                <a:lnTo>
                  <a:pt x="4256" y="16947"/>
                </a:lnTo>
                <a:lnTo>
                  <a:pt x="4292" y="17021"/>
                </a:lnTo>
                <a:lnTo>
                  <a:pt x="4329" y="17057"/>
                </a:lnTo>
                <a:lnTo>
                  <a:pt x="4402" y="17094"/>
                </a:lnTo>
                <a:lnTo>
                  <a:pt x="4586" y="17167"/>
                </a:lnTo>
                <a:lnTo>
                  <a:pt x="4806" y="17277"/>
                </a:lnTo>
                <a:lnTo>
                  <a:pt x="5283" y="17388"/>
                </a:lnTo>
                <a:lnTo>
                  <a:pt x="5393" y="17424"/>
                </a:lnTo>
                <a:lnTo>
                  <a:pt x="5576" y="17461"/>
                </a:lnTo>
                <a:lnTo>
                  <a:pt x="6310" y="17681"/>
                </a:lnTo>
                <a:lnTo>
                  <a:pt x="6677" y="17754"/>
                </a:lnTo>
                <a:lnTo>
                  <a:pt x="6860" y="17791"/>
                </a:lnTo>
                <a:lnTo>
                  <a:pt x="7044" y="17754"/>
                </a:lnTo>
                <a:lnTo>
                  <a:pt x="7117" y="17718"/>
                </a:lnTo>
                <a:lnTo>
                  <a:pt x="7154" y="17681"/>
                </a:lnTo>
                <a:lnTo>
                  <a:pt x="7154" y="17608"/>
                </a:lnTo>
                <a:lnTo>
                  <a:pt x="7117" y="17534"/>
                </a:lnTo>
                <a:lnTo>
                  <a:pt x="7447" y="17204"/>
                </a:lnTo>
                <a:lnTo>
                  <a:pt x="7594" y="17021"/>
                </a:lnTo>
                <a:lnTo>
                  <a:pt x="7740" y="16837"/>
                </a:lnTo>
                <a:lnTo>
                  <a:pt x="8327" y="17021"/>
                </a:lnTo>
                <a:lnTo>
                  <a:pt x="8437" y="17021"/>
                </a:lnTo>
                <a:lnTo>
                  <a:pt x="8547" y="16984"/>
                </a:lnTo>
                <a:lnTo>
                  <a:pt x="8731" y="16911"/>
                </a:lnTo>
                <a:lnTo>
                  <a:pt x="8914" y="16764"/>
                </a:lnTo>
                <a:lnTo>
                  <a:pt x="9098" y="16581"/>
                </a:lnTo>
                <a:lnTo>
                  <a:pt x="9208" y="16360"/>
                </a:lnTo>
                <a:lnTo>
                  <a:pt x="9281" y="16140"/>
                </a:lnTo>
                <a:lnTo>
                  <a:pt x="9318" y="15884"/>
                </a:lnTo>
                <a:lnTo>
                  <a:pt x="9281" y="15700"/>
                </a:lnTo>
                <a:lnTo>
                  <a:pt x="9208" y="15590"/>
                </a:lnTo>
                <a:lnTo>
                  <a:pt x="9171" y="15517"/>
                </a:lnTo>
                <a:lnTo>
                  <a:pt x="9244" y="15407"/>
                </a:lnTo>
                <a:lnTo>
                  <a:pt x="9354" y="15260"/>
                </a:lnTo>
                <a:lnTo>
                  <a:pt x="9391" y="15113"/>
                </a:lnTo>
                <a:lnTo>
                  <a:pt x="9428" y="15003"/>
                </a:lnTo>
                <a:lnTo>
                  <a:pt x="9501" y="14930"/>
                </a:lnTo>
                <a:lnTo>
                  <a:pt x="9575" y="14857"/>
                </a:lnTo>
                <a:lnTo>
                  <a:pt x="9575" y="14783"/>
                </a:lnTo>
                <a:lnTo>
                  <a:pt x="9538" y="14673"/>
                </a:lnTo>
                <a:lnTo>
                  <a:pt x="9391" y="14526"/>
                </a:lnTo>
                <a:lnTo>
                  <a:pt x="9244" y="14380"/>
                </a:lnTo>
                <a:lnTo>
                  <a:pt x="9244" y="14050"/>
                </a:lnTo>
                <a:lnTo>
                  <a:pt x="9318" y="13683"/>
                </a:lnTo>
                <a:lnTo>
                  <a:pt x="9428" y="13353"/>
                </a:lnTo>
                <a:lnTo>
                  <a:pt x="9538" y="13059"/>
                </a:lnTo>
                <a:lnTo>
                  <a:pt x="9721" y="12766"/>
                </a:lnTo>
                <a:lnTo>
                  <a:pt x="9905" y="12472"/>
                </a:lnTo>
                <a:lnTo>
                  <a:pt x="10308" y="11885"/>
                </a:lnTo>
                <a:lnTo>
                  <a:pt x="10785" y="11335"/>
                </a:lnTo>
                <a:lnTo>
                  <a:pt x="11299" y="10822"/>
                </a:lnTo>
                <a:lnTo>
                  <a:pt x="11775" y="10308"/>
                </a:lnTo>
                <a:lnTo>
                  <a:pt x="12179" y="9758"/>
                </a:lnTo>
                <a:lnTo>
                  <a:pt x="12362" y="9501"/>
                </a:lnTo>
                <a:lnTo>
                  <a:pt x="12546" y="9208"/>
                </a:lnTo>
                <a:lnTo>
                  <a:pt x="12656" y="8951"/>
                </a:lnTo>
                <a:lnTo>
                  <a:pt x="12803" y="8657"/>
                </a:lnTo>
                <a:lnTo>
                  <a:pt x="12876" y="8364"/>
                </a:lnTo>
                <a:lnTo>
                  <a:pt x="12949" y="8034"/>
                </a:lnTo>
                <a:lnTo>
                  <a:pt x="12986" y="7740"/>
                </a:lnTo>
                <a:lnTo>
                  <a:pt x="13023" y="7447"/>
                </a:lnTo>
                <a:lnTo>
                  <a:pt x="13023" y="6823"/>
                </a:lnTo>
                <a:lnTo>
                  <a:pt x="12913" y="6236"/>
                </a:lnTo>
                <a:lnTo>
                  <a:pt x="12729" y="5613"/>
                </a:lnTo>
                <a:lnTo>
                  <a:pt x="12436" y="5026"/>
                </a:lnTo>
                <a:lnTo>
                  <a:pt x="12252" y="4769"/>
                </a:lnTo>
                <a:lnTo>
                  <a:pt x="12069" y="4476"/>
                </a:lnTo>
                <a:lnTo>
                  <a:pt x="11849" y="4256"/>
                </a:lnTo>
                <a:lnTo>
                  <a:pt x="11629" y="3999"/>
                </a:lnTo>
                <a:lnTo>
                  <a:pt x="11372" y="3815"/>
                </a:lnTo>
                <a:lnTo>
                  <a:pt x="11115" y="3595"/>
                </a:lnTo>
                <a:lnTo>
                  <a:pt x="10565" y="3265"/>
                </a:lnTo>
                <a:lnTo>
                  <a:pt x="9978" y="3008"/>
                </a:lnTo>
                <a:lnTo>
                  <a:pt x="9354" y="2825"/>
                </a:lnTo>
                <a:lnTo>
                  <a:pt x="8694" y="2715"/>
                </a:lnTo>
                <a:lnTo>
                  <a:pt x="8034" y="2678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5" name="Google Shape;165;p2"/>
          <p:cNvSpPr/>
          <p:nvPr/>
        </p:nvSpPr>
        <p:spPr>
          <a:xfrm>
            <a:off x="4025101" y="3422420"/>
            <a:ext cx="370865" cy="809588"/>
          </a:xfrm>
          <a:custGeom>
            <a:avLst/>
            <a:gdLst/>
            <a:ahLst/>
            <a:cxnLst/>
            <a:rect l="l" t="t" r="r" b="b"/>
            <a:pathLst>
              <a:path w="7411" h="16178" extrusionOk="0">
                <a:moveTo>
                  <a:pt x="3339" y="147"/>
                </a:moveTo>
                <a:lnTo>
                  <a:pt x="3229" y="441"/>
                </a:lnTo>
                <a:lnTo>
                  <a:pt x="3155" y="734"/>
                </a:lnTo>
                <a:lnTo>
                  <a:pt x="3119" y="1358"/>
                </a:lnTo>
                <a:lnTo>
                  <a:pt x="3082" y="2972"/>
                </a:lnTo>
                <a:lnTo>
                  <a:pt x="3119" y="4476"/>
                </a:lnTo>
                <a:lnTo>
                  <a:pt x="3119" y="5283"/>
                </a:lnTo>
                <a:lnTo>
                  <a:pt x="3119" y="5576"/>
                </a:lnTo>
                <a:lnTo>
                  <a:pt x="3155" y="5723"/>
                </a:lnTo>
                <a:lnTo>
                  <a:pt x="3229" y="5870"/>
                </a:lnTo>
                <a:lnTo>
                  <a:pt x="3265" y="5906"/>
                </a:lnTo>
                <a:lnTo>
                  <a:pt x="3339" y="5943"/>
                </a:lnTo>
                <a:lnTo>
                  <a:pt x="3375" y="5943"/>
                </a:lnTo>
                <a:lnTo>
                  <a:pt x="3449" y="5870"/>
                </a:lnTo>
                <a:lnTo>
                  <a:pt x="3486" y="5760"/>
                </a:lnTo>
                <a:lnTo>
                  <a:pt x="3522" y="5649"/>
                </a:lnTo>
                <a:lnTo>
                  <a:pt x="3522" y="5393"/>
                </a:lnTo>
                <a:lnTo>
                  <a:pt x="3522" y="4586"/>
                </a:lnTo>
                <a:lnTo>
                  <a:pt x="3486" y="2972"/>
                </a:lnTo>
                <a:lnTo>
                  <a:pt x="3522" y="1504"/>
                </a:lnTo>
                <a:lnTo>
                  <a:pt x="3522" y="808"/>
                </a:lnTo>
                <a:lnTo>
                  <a:pt x="3486" y="477"/>
                </a:lnTo>
                <a:lnTo>
                  <a:pt x="3412" y="294"/>
                </a:lnTo>
                <a:lnTo>
                  <a:pt x="3375" y="147"/>
                </a:lnTo>
                <a:close/>
                <a:moveTo>
                  <a:pt x="1725" y="1"/>
                </a:moveTo>
                <a:lnTo>
                  <a:pt x="1688" y="37"/>
                </a:lnTo>
                <a:lnTo>
                  <a:pt x="1615" y="147"/>
                </a:lnTo>
                <a:lnTo>
                  <a:pt x="1578" y="294"/>
                </a:lnTo>
                <a:lnTo>
                  <a:pt x="1541" y="624"/>
                </a:lnTo>
                <a:lnTo>
                  <a:pt x="1578" y="1284"/>
                </a:lnTo>
                <a:lnTo>
                  <a:pt x="1615" y="2898"/>
                </a:lnTo>
                <a:lnTo>
                  <a:pt x="1725" y="6236"/>
                </a:lnTo>
                <a:lnTo>
                  <a:pt x="1761" y="6346"/>
                </a:lnTo>
                <a:lnTo>
                  <a:pt x="1798" y="6383"/>
                </a:lnTo>
                <a:lnTo>
                  <a:pt x="1872" y="6420"/>
                </a:lnTo>
                <a:lnTo>
                  <a:pt x="1945" y="6456"/>
                </a:lnTo>
                <a:lnTo>
                  <a:pt x="2018" y="6420"/>
                </a:lnTo>
                <a:lnTo>
                  <a:pt x="2092" y="6383"/>
                </a:lnTo>
                <a:lnTo>
                  <a:pt x="2165" y="6346"/>
                </a:lnTo>
                <a:lnTo>
                  <a:pt x="2165" y="6236"/>
                </a:lnTo>
                <a:lnTo>
                  <a:pt x="2165" y="5980"/>
                </a:lnTo>
                <a:lnTo>
                  <a:pt x="2165" y="5943"/>
                </a:lnTo>
                <a:lnTo>
                  <a:pt x="2055" y="3008"/>
                </a:lnTo>
                <a:lnTo>
                  <a:pt x="1982" y="1394"/>
                </a:lnTo>
                <a:lnTo>
                  <a:pt x="1945" y="587"/>
                </a:lnTo>
                <a:lnTo>
                  <a:pt x="1908" y="294"/>
                </a:lnTo>
                <a:lnTo>
                  <a:pt x="1872" y="147"/>
                </a:lnTo>
                <a:lnTo>
                  <a:pt x="1761" y="37"/>
                </a:lnTo>
                <a:lnTo>
                  <a:pt x="1725" y="1"/>
                </a:lnTo>
                <a:close/>
                <a:moveTo>
                  <a:pt x="4953" y="184"/>
                </a:moveTo>
                <a:lnTo>
                  <a:pt x="4879" y="221"/>
                </a:lnTo>
                <a:lnTo>
                  <a:pt x="4843" y="257"/>
                </a:lnTo>
                <a:lnTo>
                  <a:pt x="4843" y="331"/>
                </a:lnTo>
                <a:lnTo>
                  <a:pt x="4769" y="1101"/>
                </a:lnTo>
                <a:lnTo>
                  <a:pt x="4733" y="1908"/>
                </a:lnTo>
                <a:lnTo>
                  <a:pt x="4733" y="3522"/>
                </a:lnTo>
                <a:lnTo>
                  <a:pt x="4733" y="5136"/>
                </a:lnTo>
                <a:lnTo>
                  <a:pt x="4696" y="5870"/>
                </a:lnTo>
                <a:lnTo>
                  <a:pt x="4696" y="6273"/>
                </a:lnTo>
                <a:lnTo>
                  <a:pt x="4769" y="6640"/>
                </a:lnTo>
                <a:lnTo>
                  <a:pt x="4806" y="6713"/>
                </a:lnTo>
                <a:lnTo>
                  <a:pt x="4916" y="6750"/>
                </a:lnTo>
                <a:lnTo>
                  <a:pt x="5026" y="6713"/>
                </a:lnTo>
                <a:lnTo>
                  <a:pt x="5100" y="6640"/>
                </a:lnTo>
                <a:lnTo>
                  <a:pt x="5173" y="6273"/>
                </a:lnTo>
                <a:lnTo>
                  <a:pt x="5173" y="5870"/>
                </a:lnTo>
                <a:lnTo>
                  <a:pt x="5136" y="5136"/>
                </a:lnTo>
                <a:lnTo>
                  <a:pt x="5136" y="3522"/>
                </a:lnTo>
                <a:lnTo>
                  <a:pt x="5173" y="1908"/>
                </a:lnTo>
                <a:lnTo>
                  <a:pt x="5136" y="1138"/>
                </a:lnTo>
                <a:lnTo>
                  <a:pt x="5100" y="331"/>
                </a:lnTo>
                <a:lnTo>
                  <a:pt x="5100" y="257"/>
                </a:lnTo>
                <a:lnTo>
                  <a:pt x="5063" y="221"/>
                </a:lnTo>
                <a:lnTo>
                  <a:pt x="4953" y="184"/>
                </a:lnTo>
                <a:close/>
                <a:moveTo>
                  <a:pt x="6273" y="2678"/>
                </a:moveTo>
                <a:lnTo>
                  <a:pt x="6273" y="2715"/>
                </a:lnTo>
                <a:lnTo>
                  <a:pt x="6200" y="3008"/>
                </a:lnTo>
                <a:lnTo>
                  <a:pt x="6163" y="3302"/>
                </a:lnTo>
                <a:lnTo>
                  <a:pt x="6127" y="3925"/>
                </a:lnTo>
                <a:lnTo>
                  <a:pt x="6127" y="5173"/>
                </a:lnTo>
                <a:lnTo>
                  <a:pt x="6090" y="7667"/>
                </a:lnTo>
                <a:lnTo>
                  <a:pt x="6090" y="7887"/>
                </a:lnTo>
                <a:lnTo>
                  <a:pt x="6127" y="7960"/>
                </a:lnTo>
                <a:lnTo>
                  <a:pt x="6163" y="8034"/>
                </a:lnTo>
                <a:lnTo>
                  <a:pt x="6237" y="8070"/>
                </a:lnTo>
                <a:lnTo>
                  <a:pt x="6383" y="8070"/>
                </a:lnTo>
                <a:lnTo>
                  <a:pt x="6457" y="8034"/>
                </a:lnTo>
                <a:lnTo>
                  <a:pt x="6493" y="7960"/>
                </a:lnTo>
                <a:lnTo>
                  <a:pt x="6530" y="7887"/>
                </a:lnTo>
                <a:lnTo>
                  <a:pt x="6530" y="5283"/>
                </a:lnTo>
                <a:lnTo>
                  <a:pt x="6530" y="3962"/>
                </a:lnTo>
                <a:lnTo>
                  <a:pt x="6493" y="3339"/>
                </a:lnTo>
                <a:lnTo>
                  <a:pt x="6457" y="3008"/>
                </a:lnTo>
                <a:lnTo>
                  <a:pt x="6383" y="2715"/>
                </a:lnTo>
                <a:lnTo>
                  <a:pt x="6347" y="2678"/>
                </a:lnTo>
                <a:close/>
                <a:moveTo>
                  <a:pt x="3265" y="7887"/>
                </a:moveTo>
                <a:lnTo>
                  <a:pt x="3082" y="8107"/>
                </a:lnTo>
                <a:lnTo>
                  <a:pt x="2862" y="8291"/>
                </a:lnTo>
                <a:lnTo>
                  <a:pt x="2679" y="8401"/>
                </a:lnTo>
                <a:lnTo>
                  <a:pt x="2458" y="8474"/>
                </a:lnTo>
                <a:lnTo>
                  <a:pt x="2458" y="8474"/>
                </a:lnTo>
                <a:lnTo>
                  <a:pt x="2605" y="8291"/>
                </a:lnTo>
                <a:lnTo>
                  <a:pt x="2752" y="8144"/>
                </a:lnTo>
                <a:lnTo>
                  <a:pt x="2972" y="7997"/>
                </a:lnTo>
                <a:lnTo>
                  <a:pt x="3192" y="7924"/>
                </a:lnTo>
                <a:lnTo>
                  <a:pt x="3265" y="7887"/>
                </a:lnTo>
                <a:close/>
                <a:moveTo>
                  <a:pt x="4806" y="9501"/>
                </a:moveTo>
                <a:lnTo>
                  <a:pt x="4513" y="9538"/>
                </a:lnTo>
                <a:lnTo>
                  <a:pt x="4329" y="9574"/>
                </a:lnTo>
                <a:lnTo>
                  <a:pt x="4072" y="9574"/>
                </a:lnTo>
                <a:lnTo>
                  <a:pt x="4072" y="9611"/>
                </a:lnTo>
                <a:lnTo>
                  <a:pt x="4072" y="9684"/>
                </a:lnTo>
                <a:lnTo>
                  <a:pt x="4109" y="9758"/>
                </a:lnTo>
                <a:lnTo>
                  <a:pt x="4146" y="9831"/>
                </a:lnTo>
                <a:lnTo>
                  <a:pt x="4219" y="9868"/>
                </a:lnTo>
                <a:lnTo>
                  <a:pt x="4293" y="9905"/>
                </a:lnTo>
                <a:lnTo>
                  <a:pt x="4476" y="9941"/>
                </a:lnTo>
                <a:lnTo>
                  <a:pt x="4659" y="9905"/>
                </a:lnTo>
                <a:lnTo>
                  <a:pt x="4806" y="9941"/>
                </a:lnTo>
                <a:lnTo>
                  <a:pt x="4953" y="9978"/>
                </a:lnTo>
                <a:lnTo>
                  <a:pt x="5100" y="10015"/>
                </a:lnTo>
                <a:lnTo>
                  <a:pt x="5246" y="10125"/>
                </a:lnTo>
                <a:lnTo>
                  <a:pt x="5320" y="10235"/>
                </a:lnTo>
                <a:lnTo>
                  <a:pt x="5430" y="10381"/>
                </a:lnTo>
                <a:lnTo>
                  <a:pt x="5466" y="10528"/>
                </a:lnTo>
                <a:lnTo>
                  <a:pt x="5503" y="10675"/>
                </a:lnTo>
                <a:lnTo>
                  <a:pt x="5540" y="10748"/>
                </a:lnTo>
                <a:lnTo>
                  <a:pt x="5613" y="10822"/>
                </a:lnTo>
                <a:lnTo>
                  <a:pt x="5833" y="10822"/>
                </a:lnTo>
                <a:lnTo>
                  <a:pt x="5907" y="10748"/>
                </a:lnTo>
                <a:lnTo>
                  <a:pt x="5943" y="10711"/>
                </a:lnTo>
                <a:lnTo>
                  <a:pt x="5980" y="10601"/>
                </a:lnTo>
                <a:lnTo>
                  <a:pt x="5907" y="10308"/>
                </a:lnTo>
                <a:lnTo>
                  <a:pt x="5760" y="10051"/>
                </a:lnTo>
                <a:lnTo>
                  <a:pt x="5576" y="9831"/>
                </a:lnTo>
                <a:lnTo>
                  <a:pt x="5356" y="9648"/>
                </a:lnTo>
                <a:lnTo>
                  <a:pt x="5100" y="9538"/>
                </a:lnTo>
                <a:lnTo>
                  <a:pt x="4806" y="9501"/>
                </a:lnTo>
                <a:close/>
                <a:moveTo>
                  <a:pt x="4879" y="8547"/>
                </a:moveTo>
                <a:lnTo>
                  <a:pt x="5136" y="8621"/>
                </a:lnTo>
                <a:lnTo>
                  <a:pt x="5393" y="8731"/>
                </a:lnTo>
                <a:lnTo>
                  <a:pt x="5650" y="8877"/>
                </a:lnTo>
                <a:lnTo>
                  <a:pt x="5907" y="9061"/>
                </a:lnTo>
                <a:lnTo>
                  <a:pt x="6090" y="9244"/>
                </a:lnTo>
                <a:lnTo>
                  <a:pt x="6310" y="9464"/>
                </a:lnTo>
                <a:lnTo>
                  <a:pt x="6457" y="9684"/>
                </a:lnTo>
                <a:lnTo>
                  <a:pt x="6603" y="9941"/>
                </a:lnTo>
                <a:lnTo>
                  <a:pt x="6714" y="10198"/>
                </a:lnTo>
                <a:lnTo>
                  <a:pt x="6787" y="10491"/>
                </a:lnTo>
                <a:lnTo>
                  <a:pt x="6860" y="10748"/>
                </a:lnTo>
                <a:lnTo>
                  <a:pt x="6934" y="11078"/>
                </a:lnTo>
                <a:lnTo>
                  <a:pt x="6934" y="11372"/>
                </a:lnTo>
                <a:lnTo>
                  <a:pt x="6934" y="11665"/>
                </a:lnTo>
                <a:lnTo>
                  <a:pt x="6934" y="11995"/>
                </a:lnTo>
                <a:lnTo>
                  <a:pt x="6824" y="12619"/>
                </a:lnTo>
                <a:lnTo>
                  <a:pt x="6677" y="13206"/>
                </a:lnTo>
                <a:lnTo>
                  <a:pt x="6530" y="13499"/>
                </a:lnTo>
                <a:lnTo>
                  <a:pt x="6383" y="13793"/>
                </a:lnTo>
                <a:lnTo>
                  <a:pt x="6310" y="13939"/>
                </a:lnTo>
                <a:lnTo>
                  <a:pt x="6163" y="14050"/>
                </a:lnTo>
                <a:lnTo>
                  <a:pt x="5907" y="14270"/>
                </a:lnTo>
                <a:lnTo>
                  <a:pt x="5540" y="14526"/>
                </a:lnTo>
                <a:lnTo>
                  <a:pt x="5173" y="14857"/>
                </a:lnTo>
                <a:lnTo>
                  <a:pt x="5026" y="14967"/>
                </a:lnTo>
                <a:lnTo>
                  <a:pt x="4659" y="15187"/>
                </a:lnTo>
                <a:lnTo>
                  <a:pt x="4659" y="15187"/>
                </a:lnTo>
                <a:lnTo>
                  <a:pt x="4806" y="14857"/>
                </a:lnTo>
                <a:lnTo>
                  <a:pt x="4916" y="14636"/>
                </a:lnTo>
                <a:lnTo>
                  <a:pt x="4953" y="14490"/>
                </a:lnTo>
                <a:lnTo>
                  <a:pt x="4989" y="14380"/>
                </a:lnTo>
                <a:lnTo>
                  <a:pt x="4953" y="14270"/>
                </a:lnTo>
                <a:lnTo>
                  <a:pt x="4916" y="14160"/>
                </a:lnTo>
                <a:lnTo>
                  <a:pt x="4843" y="14123"/>
                </a:lnTo>
                <a:lnTo>
                  <a:pt x="4659" y="14123"/>
                </a:lnTo>
                <a:lnTo>
                  <a:pt x="4586" y="14160"/>
                </a:lnTo>
                <a:lnTo>
                  <a:pt x="4549" y="14233"/>
                </a:lnTo>
                <a:lnTo>
                  <a:pt x="4513" y="14343"/>
                </a:lnTo>
                <a:lnTo>
                  <a:pt x="4549" y="14453"/>
                </a:lnTo>
                <a:lnTo>
                  <a:pt x="4513" y="14526"/>
                </a:lnTo>
                <a:lnTo>
                  <a:pt x="4439" y="14783"/>
                </a:lnTo>
                <a:lnTo>
                  <a:pt x="4366" y="15003"/>
                </a:lnTo>
                <a:lnTo>
                  <a:pt x="4329" y="15260"/>
                </a:lnTo>
                <a:lnTo>
                  <a:pt x="4366" y="15333"/>
                </a:lnTo>
                <a:lnTo>
                  <a:pt x="4293" y="15370"/>
                </a:lnTo>
                <a:lnTo>
                  <a:pt x="3999" y="15480"/>
                </a:lnTo>
                <a:lnTo>
                  <a:pt x="3632" y="15590"/>
                </a:lnTo>
                <a:lnTo>
                  <a:pt x="3816" y="15333"/>
                </a:lnTo>
                <a:lnTo>
                  <a:pt x="4109" y="14746"/>
                </a:lnTo>
                <a:lnTo>
                  <a:pt x="4109" y="14673"/>
                </a:lnTo>
                <a:lnTo>
                  <a:pt x="4109" y="14600"/>
                </a:lnTo>
                <a:lnTo>
                  <a:pt x="4072" y="14526"/>
                </a:lnTo>
                <a:lnTo>
                  <a:pt x="4036" y="14490"/>
                </a:lnTo>
                <a:lnTo>
                  <a:pt x="3962" y="14453"/>
                </a:lnTo>
                <a:lnTo>
                  <a:pt x="3889" y="14453"/>
                </a:lnTo>
                <a:lnTo>
                  <a:pt x="3816" y="14490"/>
                </a:lnTo>
                <a:lnTo>
                  <a:pt x="3779" y="14563"/>
                </a:lnTo>
                <a:lnTo>
                  <a:pt x="3486" y="15150"/>
                </a:lnTo>
                <a:lnTo>
                  <a:pt x="3339" y="15407"/>
                </a:lnTo>
                <a:lnTo>
                  <a:pt x="3229" y="15663"/>
                </a:lnTo>
                <a:lnTo>
                  <a:pt x="2899" y="15700"/>
                </a:lnTo>
                <a:lnTo>
                  <a:pt x="2532" y="15627"/>
                </a:lnTo>
                <a:lnTo>
                  <a:pt x="2752" y="15407"/>
                </a:lnTo>
                <a:lnTo>
                  <a:pt x="2935" y="15187"/>
                </a:lnTo>
                <a:lnTo>
                  <a:pt x="3119" y="14893"/>
                </a:lnTo>
                <a:lnTo>
                  <a:pt x="3265" y="14600"/>
                </a:lnTo>
                <a:lnTo>
                  <a:pt x="3339" y="14600"/>
                </a:lnTo>
                <a:lnTo>
                  <a:pt x="3375" y="14526"/>
                </a:lnTo>
                <a:lnTo>
                  <a:pt x="3412" y="14490"/>
                </a:lnTo>
                <a:lnTo>
                  <a:pt x="3449" y="14380"/>
                </a:lnTo>
                <a:lnTo>
                  <a:pt x="3412" y="14343"/>
                </a:lnTo>
                <a:lnTo>
                  <a:pt x="3412" y="14270"/>
                </a:lnTo>
                <a:lnTo>
                  <a:pt x="3339" y="14233"/>
                </a:lnTo>
                <a:lnTo>
                  <a:pt x="3229" y="14196"/>
                </a:lnTo>
                <a:lnTo>
                  <a:pt x="3155" y="14196"/>
                </a:lnTo>
                <a:lnTo>
                  <a:pt x="3045" y="14233"/>
                </a:lnTo>
                <a:lnTo>
                  <a:pt x="2935" y="14380"/>
                </a:lnTo>
                <a:lnTo>
                  <a:pt x="2752" y="14673"/>
                </a:lnTo>
                <a:lnTo>
                  <a:pt x="2495" y="15077"/>
                </a:lnTo>
                <a:lnTo>
                  <a:pt x="2238" y="15443"/>
                </a:lnTo>
                <a:lnTo>
                  <a:pt x="2202" y="15553"/>
                </a:lnTo>
                <a:lnTo>
                  <a:pt x="1908" y="15370"/>
                </a:lnTo>
                <a:lnTo>
                  <a:pt x="1615" y="15187"/>
                </a:lnTo>
                <a:lnTo>
                  <a:pt x="1761" y="15077"/>
                </a:lnTo>
                <a:lnTo>
                  <a:pt x="1872" y="14967"/>
                </a:lnTo>
                <a:lnTo>
                  <a:pt x="2238" y="14563"/>
                </a:lnTo>
                <a:lnTo>
                  <a:pt x="2568" y="14196"/>
                </a:lnTo>
                <a:lnTo>
                  <a:pt x="2715" y="13976"/>
                </a:lnTo>
                <a:lnTo>
                  <a:pt x="2789" y="13756"/>
                </a:lnTo>
                <a:lnTo>
                  <a:pt x="2789" y="13683"/>
                </a:lnTo>
                <a:lnTo>
                  <a:pt x="2752" y="13609"/>
                </a:lnTo>
                <a:lnTo>
                  <a:pt x="2642" y="13609"/>
                </a:lnTo>
                <a:lnTo>
                  <a:pt x="2422" y="13719"/>
                </a:lnTo>
                <a:lnTo>
                  <a:pt x="2238" y="13866"/>
                </a:lnTo>
                <a:lnTo>
                  <a:pt x="1945" y="14233"/>
                </a:lnTo>
                <a:lnTo>
                  <a:pt x="1578" y="14673"/>
                </a:lnTo>
                <a:lnTo>
                  <a:pt x="1505" y="14820"/>
                </a:lnTo>
                <a:lnTo>
                  <a:pt x="1431" y="15003"/>
                </a:lnTo>
                <a:lnTo>
                  <a:pt x="1138" y="14636"/>
                </a:lnTo>
                <a:lnTo>
                  <a:pt x="1468" y="14306"/>
                </a:lnTo>
                <a:lnTo>
                  <a:pt x="1761" y="13939"/>
                </a:lnTo>
                <a:lnTo>
                  <a:pt x="2312" y="13206"/>
                </a:lnTo>
                <a:lnTo>
                  <a:pt x="2312" y="13132"/>
                </a:lnTo>
                <a:lnTo>
                  <a:pt x="2312" y="13059"/>
                </a:lnTo>
                <a:lnTo>
                  <a:pt x="2238" y="12949"/>
                </a:lnTo>
                <a:lnTo>
                  <a:pt x="2202" y="12912"/>
                </a:lnTo>
                <a:lnTo>
                  <a:pt x="2055" y="12912"/>
                </a:lnTo>
                <a:lnTo>
                  <a:pt x="1982" y="12949"/>
                </a:lnTo>
                <a:lnTo>
                  <a:pt x="1431" y="13646"/>
                </a:lnTo>
                <a:lnTo>
                  <a:pt x="1211" y="14013"/>
                </a:lnTo>
                <a:lnTo>
                  <a:pt x="991" y="14380"/>
                </a:lnTo>
                <a:lnTo>
                  <a:pt x="844" y="14050"/>
                </a:lnTo>
                <a:lnTo>
                  <a:pt x="698" y="13719"/>
                </a:lnTo>
                <a:lnTo>
                  <a:pt x="1028" y="13426"/>
                </a:lnTo>
                <a:lnTo>
                  <a:pt x="1358" y="13096"/>
                </a:lnTo>
                <a:lnTo>
                  <a:pt x="1872" y="12436"/>
                </a:lnTo>
                <a:lnTo>
                  <a:pt x="1908" y="12362"/>
                </a:lnTo>
                <a:lnTo>
                  <a:pt x="1908" y="12289"/>
                </a:lnTo>
                <a:lnTo>
                  <a:pt x="1872" y="12215"/>
                </a:lnTo>
                <a:lnTo>
                  <a:pt x="1835" y="12179"/>
                </a:lnTo>
                <a:lnTo>
                  <a:pt x="1761" y="12142"/>
                </a:lnTo>
                <a:lnTo>
                  <a:pt x="1688" y="12105"/>
                </a:lnTo>
                <a:lnTo>
                  <a:pt x="1615" y="12105"/>
                </a:lnTo>
                <a:lnTo>
                  <a:pt x="1541" y="12179"/>
                </a:lnTo>
                <a:lnTo>
                  <a:pt x="1065" y="12729"/>
                </a:lnTo>
                <a:lnTo>
                  <a:pt x="808" y="13022"/>
                </a:lnTo>
                <a:lnTo>
                  <a:pt x="624" y="13353"/>
                </a:lnTo>
                <a:lnTo>
                  <a:pt x="588" y="13206"/>
                </a:lnTo>
                <a:lnTo>
                  <a:pt x="551" y="12876"/>
                </a:lnTo>
                <a:lnTo>
                  <a:pt x="771" y="12656"/>
                </a:lnTo>
                <a:lnTo>
                  <a:pt x="1028" y="12399"/>
                </a:lnTo>
                <a:lnTo>
                  <a:pt x="1321" y="12069"/>
                </a:lnTo>
                <a:lnTo>
                  <a:pt x="1468" y="11885"/>
                </a:lnTo>
                <a:lnTo>
                  <a:pt x="1505" y="11775"/>
                </a:lnTo>
                <a:lnTo>
                  <a:pt x="1505" y="11665"/>
                </a:lnTo>
                <a:lnTo>
                  <a:pt x="1505" y="11592"/>
                </a:lnTo>
                <a:lnTo>
                  <a:pt x="1468" y="11555"/>
                </a:lnTo>
                <a:lnTo>
                  <a:pt x="1395" y="11518"/>
                </a:lnTo>
                <a:lnTo>
                  <a:pt x="1358" y="11555"/>
                </a:lnTo>
                <a:lnTo>
                  <a:pt x="1175" y="11629"/>
                </a:lnTo>
                <a:lnTo>
                  <a:pt x="1028" y="11775"/>
                </a:lnTo>
                <a:lnTo>
                  <a:pt x="771" y="12105"/>
                </a:lnTo>
                <a:lnTo>
                  <a:pt x="514" y="12436"/>
                </a:lnTo>
                <a:lnTo>
                  <a:pt x="514" y="11922"/>
                </a:lnTo>
                <a:lnTo>
                  <a:pt x="624" y="11812"/>
                </a:lnTo>
                <a:lnTo>
                  <a:pt x="734" y="11702"/>
                </a:lnTo>
                <a:lnTo>
                  <a:pt x="808" y="11482"/>
                </a:lnTo>
                <a:lnTo>
                  <a:pt x="991" y="11445"/>
                </a:lnTo>
                <a:lnTo>
                  <a:pt x="1138" y="11408"/>
                </a:lnTo>
                <a:lnTo>
                  <a:pt x="1248" y="11298"/>
                </a:lnTo>
                <a:lnTo>
                  <a:pt x="1358" y="11188"/>
                </a:lnTo>
                <a:lnTo>
                  <a:pt x="1468" y="11078"/>
                </a:lnTo>
                <a:lnTo>
                  <a:pt x="1505" y="10932"/>
                </a:lnTo>
                <a:lnTo>
                  <a:pt x="1505" y="10858"/>
                </a:lnTo>
                <a:lnTo>
                  <a:pt x="1505" y="10785"/>
                </a:lnTo>
                <a:lnTo>
                  <a:pt x="1468" y="10711"/>
                </a:lnTo>
                <a:lnTo>
                  <a:pt x="1395" y="10675"/>
                </a:lnTo>
                <a:lnTo>
                  <a:pt x="1175" y="10675"/>
                </a:lnTo>
                <a:lnTo>
                  <a:pt x="1101" y="10748"/>
                </a:lnTo>
                <a:lnTo>
                  <a:pt x="1065" y="10822"/>
                </a:lnTo>
                <a:lnTo>
                  <a:pt x="1028" y="10932"/>
                </a:lnTo>
                <a:lnTo>
                  <a:pt x="954" y="11005"/>
                </a:lnTo>
                <a:lnTo>
                  <a:pt x="844" y="11042"/>
                </a:lnTo>
                <a:lnTo>
                  <a:pt x="698" y="11078"/>
                </a:lnTo>
                <a:lnTo>
                  <a:pt x="881" y="10785"/>
                </a:lnTo>
                <a:lnTo>
                  <a:pt x="954" y="10675"/>
                </a:lnTo>
                <a:lnTo>
                  <a:pt x="1101" y="10565"/>
                </a:lnTo>
                <a:lnTo>
                  <a:pt x="1211" y="10455"/>
                </a:lnTo>
                <a:lnTo>
                  <a:pt x="1395" y="10418"/>
                </a:lnTo>
                <a:lnTo>
                  <a:pt x="1541" y="10345"/>
                </a:lnTo>
                <a:lnTo>
                  <a:pt x="1725" y="10345"/>
                </a:lnTo>
                <a:lnTo>
                  <a:pt x="2092" y="10308"/>
                </a:lnTo>
                <a:lnTo>
                  <a:pt x="2422" y="10271"/>
                </a:lnTo>
                <a:lnTo>
                  <a:pt x="2715" y="10161"/>
                </a:lnTo>
                <a:lnTo>
                  <a:pt x="3009" y="9978"/>
                </a:lnTo>
                <a:lnTo>
                  <a:pt x="3229" y="9721"/>
                </a:lnTo>
                <a:lnTo>
                  <a:pt x="3412" y="9464"/>
                </a:lnTo>
                <a:lnTo>
                  <a:pt x="3559" y="9171"/>
                </a:lnTo>
                <a:lnTo>
                  <a:pt x="3706" y="8841"/>
                </a:lnTo>
                <a:lnTo>
                  <a:pt x="3706" y="8804"/>
                </a:lnTo>
                <a:lnTo>
                  <a:pt x="3706" y="8767"/>
                </a:lnTo>
                <a:lnTo>
                  <a:pt x="3926" y="8731"/>
                </a:lnTo>
                <a:lnTo>
                  <a:pt x="4146" y="8657"/>
                </a:lnTo>
                <a:lnTo>
                  <a:pt x="4366" y="8584"/>
                </a:lnTo>
                <a:lnTo>
                  <a:pt x="4586" y="8547"/>
                </a:lnTo>
                <a:close/>
                <a:moveTo>
                  <a:pt x="3265" y="7484"/>
                </a:moveTo>
                <a:lnTo>
                  <a:pt x="3009" y="7557"/>
                </a:lnTo>
                <a:lnTo>
                  <a:pt x="2789" y="7704"/>
                </a:lnTo>
                <a:lnTo>
                  <a:pt x="2568" y="7850"/>
                </a:lnTo>
                <a:lnTo>
                  <a:pt x="2422" y="7997"/>
                </a:lnTo>
                <a:lnTo>
                  <a:pt x="2275" y="8180"/>
                </a:lnTo>
                <a:lnTo>
                  <a:pt x="2165" y="8364"/>
                </a:lnTo>
                <a:lnTo>
                  <a:pt x="2092" y="8584"/>
                </a:lnTo>
                <a:lnTo>
                  <a:pt x="2018" y="8254"/>
                </a:lnTo>
                <a:lnTo>
                  <a:pt x="1945" y="7924"/>
                </a:lnTo>
                <a:lnTo>
                  <a:pt x="1872" y="7850"/>
                </a:lnTo>
                <a:lnTo>
                  <a:pt x="1835" y="7850"/>
                </a:lnTo>
                <a:lnTo>
                  <a:pt x="1761" y="7887"/>
                </a:lnTo>
                <a:lnTo>
                  <a:pt x="1688" y="7997"/>
                </a:lnTo>
                <a:lnTo>
                  <a:pt x="1651" y="8107"/>
                </a:lnTo>
                <a:lnTo>
                  <a:pt x="1615" y="8364"/>
                </a:lnTo>
                <a:lnTo>
                  <a:pt x="1651" y="8657"/>
                </a:lnTo>
                <a:lnTo>
                  <a:pt x="1725" y="8914"/>
                </a:lnTo>
                <a:lnTo>
                  <a:pt x="1872" y="9208"/>
                </a:lnTo>
                <a:lnTo>
                  <a:pt x="2055" y="9428"/>
                </a:lnTo>
                <a:lnTo>
                  <a:pt x="2275" y="9611"/>
                </a:lnTo>
                <a:lnTo>
                  <a:pt x="2495" y="9758"/>
                </a:lnTo>
                <a:lnTo>
                  <a:pt x="2312" y="9831"/>
                </a:lnTo>
                <a:lnTo>
                  <a:pt x="2128" y="9868"/>
                </a:lnTo>
                <a:lnTo>
                  <a:pt x="1688" y="9868"/>
                </a:lnTo>
                <a:lnTo>
                  <a:pt x="1468" y="9905"/>
                </a:lnTo>
                <a:lnTo>
                  <a:pt x="1248" y="9941"/>
                </a:lnTo>
                <a:lnTo>
                  <a:pt x="1065" y="10015"/>
                </a:lnTo>
                <a:lnTo>
                  <a:pt x="881" y="10125"/>
                </a:lnTo>
                <a:lnTo>
                  <a:pt x="588" y="10381"/>
                </a:lnTo>
                <a:lnTo>
                  <a:pt x="441" y="10528"/>
                </a:lnTo>
                <a:lnTo>
                  <a:pt x="331" y="10711"/>
                </a:lnTo>
                <a:lnTo>
                  <a:pt x="221" y="10932"/>
                </a:lnTo>
                <a:lnTo>
                  <a:pt x="147" y="11115"/>
                </a:lnTo>
                <a:lnTo>
                  <a:pt x="37" y="11592"/>
                </a:lnTo>
                <a:lnTo>
                  <a:pt x="1" y="12069"/>
                </a:lnTo>
                <a:lnTo>
                  <a:pt x="1" y="12546"/>
                </a:lnTo>
                <a:lnTo>
                  <a:pt x="74" y="13022"/>
                </a:lnTo>
                <a:lnTo>
                  <a:pt x="147" y="13463"/>
                </a:lnTo>
                <a:lnTo>
                  <a:pt x="258" y="13903"/>
                </a:lnTo>
                <a:lnTo>
                  <a:pt x="404" y="14270"/>
                </a:lnTo>
                <a:lnTo>
                  <a:pt x="588" y="14673"/>
                </a:lnTo>
                <a:lnTo>
                  <a:pt x="844" y="15040"/>
                </a:lnTo>
                <a:lnTo>
                  <a:pt x="1101" y="15333"/>
                </a:lnTo>
                <a:lnTo>
                  <a:pt x="1431" y="15627"/>
                </a:lnTo>
                <a:lnTo>
                  <a:pt x="1761" y="15847"/>
                </a:lnTo>
                <a:lnTo>
                  <a:pt x="2165" y="16030"/>
                </a:lnTo>
                <a:lnTo>
                  <a:pt x="2568" y="16140"/>
                </a:lnTo>
                <a:lnTo>
                  <a:pt x="2789" y="16177"/>
                </a:lnTo>
                <a:lnTo>
                  <a:pt x="3009" y="16177"/>
                </a:lnTo>
                <a:lnTo>
                  <a:pt x="3486" y="16140"/>
                </a:lnTo>
                <a:lnTo>
                  <a:pt x="3926" y="16030"/>
                </a:lnTo>
                <a:lnTo>
                  <a:pt x="4329" y="15884"/>
                </a:lnTo>
                <a:lnTo>
                  <a:pt x="4696" y="15700"/>
                </a:lnTo>
                <a:lnTo>
                  <a:pt x="5100" y="15517"/>
                </a:lnTo>
                <a:lnTo>
                  <a:pt x="5430" y="15297"/>
                </a:lnTo>
                <a:lnTo>
                  <a:pt x="5613" y="15150"/>
                </a:lnTo>
                <a:lnTo>
                  <a:pt x="5723" y="15003"/>
                </a:lnTo>
                <a:lnTo>
                  <a:pt x="6310" y="14490"/>
                </a:lnTo>
                <a:lnTo>
                  <a:pt x="6567" y="14270"/>
                </a:lnTo>
                <a:lnTo>
                  <a:pt x="6714" y="14160"/>
                </a:lnTo>
                <a:lnTo>
                  <a:pt x="6787" y="14013"/>
                </a:lnTo>
                <a:lnTo>
                  <a:pt x="6970" y="13683"/>
                </a:lnTo>
                <a:lnTo>
                  <a:pt x="7117" y="13316"/>
                </a:lnTo>
                <a:lnTo>
                  <a:pt x="7227" y="12949"/>
                </a:lnTo>
                <a:lnTo>
                  <a:pt x="7300" y="12619"/>
                </a:lnTo>
                <a:lnTo>
                  <a:pt x="7374" y="12252"/>
                </a:lnTo>
                <a:lnTo>
                  <a:pt x="7410" y="11885"/>
                </a:lnTo>
                <a:lnTo>
                  <a:pt x="7410" y="11518"/>
                </a:lnTo>
                <a:lnTo>
                  <a:pt x="7374" y="11152"/>
                </a:lnTo>
                <a:lnTo>
                  <a:pt x="7337" y="10785"/>
                </a:lnTo>
                <a:lnTo>
                  <a:pt x="7264" y="10418"/>
                </a:lnTo>
                <a:lnTo>
                  <a:pt x="7154" y="10125"/>
                </a:lnTo>
                <a:lnTo>
                  <a:pt x="7007" y="9794"/>
                </a:lnTo>
                <a:lnTo>
                  <a:pt x="6860" y="9538"/>
                </a:lnTo>
                <a:lnTo>
                  <a:pt x="6677" y="9244"/>
                </a:lnTo>
                <a:lnTo>
                  <a:pt x="6457" y="8987"/>
                </a:lnTo>
                <a:lnTo>
                  <a:pt x="6237" y="8767"/>
                </a:lnTo>
                <a:lnTo>
                  <a:pt x="5980" y="8584"/>
                </a:lnTo>
                <a:lnTo>
                  <a:pt x="5686" y="8401"/>
                </a:lnTo>
                <a:lnTo>
                  <a:pt x="5393" y="8291"/>
                </a:lnTo>
                <a:lnTo>
                  <a:pt x="5100" y="8180"/>
                </a:lnTo>
                <a:lnTo>
                  <a:pt x="4769" y="8144"/>
                </a:lnTo>
                <a:lnTo>
                  <a:pt x="4476" y="8144"/>
                </a:lnTo>
                <a:lnTo>
                  <a:pt x="4219" y="8180"/>
                </a:lnTo>
                <a:lnTo>
                  <a:pt x="3926" y="8291"/>
                </a:lnTo>
                <a:lnTo>
                  <a:pt x="3816" y="8364"/>
                </a:lnTo>
                <a:lnTo>
                  <a:pt x="3706" y="8437"/>
                </a:lnTo>
                <a:lnTo>
                  <a:pt x="3632" y="8547"/>
                </a:lnTo>
                <a:lnTo>
                  <a:pt x="3559" y="8657"/>
                </a:lnTo>
                <a:lnTo>
                  <a:pt x="3559" y="8694"/>
                </a:lnTo>
                <a:lnTo>
                  <a:pt x="3522" y="8731"/>
                </a:lnTo>
                <a:lnTo>
                  <a:pt x="3486" y="8767"/>
                </a:lnTo>
                <a:lnTo>
                  <a:pt x="3192" y="9171"/>
                </a:lnTo>
                <a:lnTo>
                  <a:pt x="3009" y="9354"/>
                </a:lnTo>
                <a:lnTo>
                  <a:pt x="2825" y="9538"/>
                </a:lnTo>
                <a:lnTo>
                  <a:pt x="2789" y="9464"/>
                </a:lnTo>
                <a:lnTo>
                  <a:pt x="2458" y="9171"/>
                </a:lnTo>
                <a:lnTo>
                  <a:pt x="2348" y="9024"/>
                </a:lnTo>
                <a:lnTo>
                  <a:pt x="2202" y="8877"/>
                </a:lnTo>
                <a:lnTo>
                  <a:pt x="2275" y="8877"/>
                </a:lnTo>
                <a:lnTo>
                  <a:pt x="2312" y="8841"/>
                </a:lnTo>
                <a:lnTo>
                  <a:pt x="2532" y="8841"/>
                </a:lnTo>
                <a:lnTo>
                  <a:pt x="2715" y="8804"/>
                </a:lnTo>
                <a:lnTo>
                  <a:pt x="2899" y="8731"/>
                </a:lnTo>
                <a:lnTo>
                  <a:pt x="3045" y="8621"/>
                </a:lnTo>
                <a:lnTo>
                  <a:pt x="3265" y="8474"/>
                </a:lnTo>
                <a:lnTo>
                  <a:pt x="3486" y="8254"/>
                </a:lnTo>
                <a:lnTo>
                  <a:pt x="3669" y="8034"/>
                </a:lnTo>
                <a:lnTo>
                  <a:pt x="3816" y="7814"/>
                </a:lnTo>
                <a:lnTo>
                  <a:pt x="3852" y="7740"/>
                </a:lnTo>
                <a:lnTo>
                  <a:pt x="3852" y="7667"/>
                </a:lnTo>
                <a:lnTo>
                  <a:pt x="3779" y="7557"/>
                </a:lnTo>
                <a:lnTo>
                  <a:pt x="3669" y="7484"/>
                </a:lnTo>
                <a:lnTo>
                  <a:pt x="3596" y="7484"/>
                </a:lnTo>
                <a:lnTo>
                  <a:pt x="3522" y="7520"/>
                </a:lnTo>
                <a:lnTo>
                  <a:pt x="3412" y="7484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6" name="Google Shape;166;p2"/>
          <p:cNvSpPr/>
          <p:nvPr/>
        </p:nvSpPr>
        <p:spPr>
          <a:xfrm>
            <a:off x="3078045" y="3128354"/>
            <a:ext cx="730671" cy="895811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7" name="Google Shape;167;p2"/>
          <p:cNvSpPr/>
          <p:nvPr/>
        </p:nvSpPr>
        <p:spPr>
          <a:xfrm>
            <a:off x="5401648" y="3285712"/>
            <a:ext cx="805934" cy="750838"/>
          </a:xfrm>
          <a:custGeom>
            <a:avLst/>
            <a:gdLst/>
            <a:ahLst/>
            <a:cxnLst/>
            <a:rect l="l" t="t" r="r" b="b"/>
            <a:pathLst>
              <a:path w="16105" h="15004" extrusionOk="0">
                <a:moveTo>
                  <a:pt x="13170" y="587"/>
                </a:moveTo>
                <a:lnTo>
                  <a:pt x="13206" y="624"/>
                </a:lnTo>
                <a:lnTo>
                  <a:pt x="13280" y="661"/>
                </a:lnTo>
                <a:lnTo>
                  <a:pt x="13353" y="697"/>
                </a:lnTo>
                <a:lnTo>
                  <a:pt x="13610" y="771"/>
                </a:lnTo>
                <a:lnTo>
                  <a:pt x="13830" y="844"/>
                </a:lnTo>
                <a:lnTo>
                  <a:pt x="14013" y="954"/>
                </a:lnTo>
                <a:lnTo>
                  <a:pt x="14160" y="1174"/>
                </a:lnTo>
                <a:lnTo>
                  <a:pt x="14307" y="1394"/>
                </a:lnTo>
                <a:lnTo>
                  <a:pt x="14343" y="1651"/>
                </a:lnTo>
                <a:lnTo>
                  <a:pt x="14307" y="1908"/>
                </a:lnTo>
                <a:lnTo>
                  <a:pt x="14233" y="2128"/>
                </a:lnTo>
                <a:lnTo>
                  <a:pt x="14087" y="2348"/>
                </a:lnTo>
                <a:lnTo>
                  <a:pt x="13903" y="2531"/>
                </a:lnTo>
                <a:lnTo>
                  <a:pt x="13683" y="2678"/>
                </a:lnTo>
                <a:lnTo>
                  <a:pt x="13463" y="2788"/>
                </a:lnTo>
                <a:lnTo>
                  <a:pt x="13170" y="2825"/>
                </a:lnTo>
                <a:lnTo>
                  <a:pt x="12840" y="2788"/>
                </a:lnTo>
                <a:lnTo>
                  <a:pt x="12656" y="2751"/>
                </a:lnTo>
                <a:lnTo>
                  <a:pt x="12546" y="2715"/>
                </a:lnTo>
                <a:lnTo>
                  <a:pt x="12436" y="2641"/>
                </a:lnTo>
                <a:lnTo>
                  <a:pt x="12363" y="2495"/>
                </a:lnTo>
                <a:lnTo>
                  <a:pt x="12289" y="2495"/>
                </a:lnTo>
                <a:lnTo>
                  <a:pt x="12253" y="2275"/>
                </a:lnTo>
                <a:lnTo>
                  <a:pt x="12253" y="2054"/>
                </a:lnTo>
                <a:lnTo>
                  <a:pt x="12253" y="1871"/>
                </a:lnTo>
                <a:lnTo>
                  <a:pt x="12289" y="1724"/>
                </a:lnTo>
                <a:lnTo>
                  <a:pt x="12399" y="1394"/>
                </a:lnTo>
                <a:lnTo>
                  <a:pt x="12583" y="1064"/>
                </a:lnTo>
                <a:lnTo>
                  <a:pt x="12840" y="807"/>
                </a:lnTo>
                <a:lnTo>
                  <a:pt x="12986" y="697"/>
                </a:lnTo>
                <a:lnTo>
                  <a:pt x="13170" y="587"/>
                </a:lnTo>
                <a:close/>
                <a:moveTo>
                  <a:pt x="9061" y="3338"/>
                </a:moveTo>
                <a:lnTo>
                  <a:pt x="9245" y="3412"/>
                </a:lnTo>
                <a:lnTo>
                  <a:pt x="9245" y="3448"/>
                </a:lnTo>
                <a:lnTo>
                  <a:pt x="9171" y="3632"/>
                </a:lnTo>
                <a:lnTo>
                  <a:pt x="9171" y="3668"/>
                </a:lnTo>
                <a:lnTo>
                  <a:pt x="9135" y="3632"/>
                </a:lnTo>
                <a:lnTo>
                  <a:pt x="9061" y="3522"/>
                </a:lnTo>
                <a:lnTo>
                  <a:pt x="8988" y="3448"/>
                </a:lnTo>
                <a:lnTo>
                  <a:pt x="8988" y="3412"/>
                </a:lnTo>
                <a:lnTo>
                  <a:pt x="8988" y="3375"/>
                </a:lnTo>
                <a:lnTo>
                  <a:pt x="9061" y="3338"/>
                </a:lnTo>
                <a:close/>
                <a:moveTo>
                  <a:pt x="14123" y="440"/>
                </a:moveTo>
                <a:lnTo>
                  <a:pt x="14233" y="477"/>
                </a:lnTo>
                <a:lnTo>
                  <a:pt x="14307" y="587"/>
                </a:lnTo>
                <a:lnTo>
                  <a:pt x="14417" y="661"/>
                </a:lnTo>
                <a:lnTo>
                  <a:pt x="14454" y="807"/>
                </a:lnTo>
                <a:lnTo>
                  <a:pt x="14527" y="807"/>
                </a:lnTo>
                <a:lnTo>
                  <a:pt x="14490" y="624"/>
                </a:lnTo>
                <a:lnTo>
                  <a:pt x="14454" y="477"/>
                </a:lnTo>
                <a:lnTo>
                  <a:pt x="14600" y="551"/>
                </a:lnTo>
                <a:lnTo>
                  <a:pt x="14784" y="624"/>
                </a:lnTo>
                <a:lnTo>
                  <a:pt x="14967" y="771"/>
                </a:lnTo>
                <a:lnTo>
                  <a:pt x="15114" y="881"/>
                </a:lnTo>
                <a:lnTo>
                  <a:pt x="15224" y="1064"/>
                </a:lnTo>
                <a:lnTo>
                  <a:pt x="15334" y="1211"/>
                </a:lnTo>
                <a:lnTo>
                  <a:pt x="15444" y="1578"/>
                </a:lnTo>
                <a:lnTo>
                  <a:pt x="15554" y="1944"/>
                </a:lnTo>
                <a:lnTo>
                  <a:pt x="15627" y="2385"/>
                </a:lnTo>
                <a:lnTo>
                  <a:pt x="15664" y="2568"/>
                </a:lnTo>
                <a:lnTo>
                  <a:pt x="15627" y="2788"/>
                </a:lnTo>
                <a:lnTo>
                  <a:pt x="15591" y="2972"/>
                </a:lnTo>
                <a:lnTo>
                  <a:pt x="15481" y="3118"/>
                </a:lnTo>
                <a:lnTo>
                  <a:pt x="15187" y="3412"/>
                </a:lnTo>
                <a:lnTo>
                  <a:pt x="14930" y="3595"/>
                </a:lnTo>
                <a:lnTo>
                  <a:pt x="14600" y="3705"/>
                </a:lnTo>
                <a:lnTo>
                  <a:pt x="14270" y="3779"/>
                </a:lnTo>
                <a:lnTo>
                  <a:pt x="13940" y="3815"/>
                </a:lnTo>
                <a:lnTo>
                  <a:pt x="13720" y="3779"/>
                </a:lnTo>
                <a:lnTo>
                  <a:pt x="13500" y="3742"/>
                </a:lnTo>
                <a:lnTo>
                  <a:pt x="13316" y="3668"/>
                </a:lnTo>
                <a:lnTo>
                  <a:pt x="13133" y="3595"/>
                </a:lnTo>
                <a:lnTo>
                  <a:pt x="12950" y="3485"/>
                </a:lnTo>
                <a:lnTo>
                  <a:pt x="12803" y="3338"/>
                </a:lnTo>
                <a:lnTo>
                  <a:pt x="12656" y="3192"/>
                </a:lnTo>
                <a:lnTo>
                  <a:pt x="12546" y="3045"/>
                </a:lnTo>
                <a:lnTo>
                  <a:pt x="12840" y="3118"/>
                </a:lnTo>
                <a:lnTo>
                  <a:pt x="13133" y="3155"/>
                </a:lnTo>
                <a:lnTo>
                  <a:pt x="13426" y="3118"/>
                </a:lnTo>
                <a:lnTo>
                  <a:pt x="13720" y="3045"/>
                </a:lnTo>
                <a:lnTo>
                  <a:pt x="13977" y="2935"/>
                </a:lnTo>
                <a:lnTo>
                  <a:pt x="14233" y="2751"/>
                </a:lnTo>
                <a:lnTo>
                  <a:pt x="14417" y="2495"/>
                </a:lnTo>
                <a:lnTo>
                  <a:pt x="14600" y="2238"/>
                </a:lnTo>
                <a:lnTo>
                  <a:pt x="14674" y="1981"/>
                </a:lnTo>
                <a:lnTo>
                  <a:pt x="14710" y="1724"/>
                </a:lnTo>
                <a:lnTo>
                  <a:pt x="14674" y="1468"/>
                </a:lnTo>
                <a:lnTo>
                  <a:pt x="14600" y="1211"/>
                </a:lnTo>
                <a:lnTo>
                  <a:pt x="14490" y="991"/>
                </a:lnTo>
                <a:lnTo>
                  <a:pt x="14343" y="771"/>
                </a:lnTo>
                <a:lnTo>
                  <a:pt x="14160" y="587"/>
                </a:lnTo>
                <a:lnTo>
                  <a:pt x="13940" y="440"/>
                </a:lnTo>
                <a:close/>
                <a:moveTo>
                  <a:pt x="13757" y="0"/>
                </a:moveTo>
                <a:lnTo>
                  <a:pt x="13610" y="74"/>
                </a:lnTo>
                <a:lnTo>
                  <a:pt x="13353" y="110"/>
                </a:lnTo>
                <a:lnTo>
                  <a:pt x="13133" y="147"/>
                </a:lnTo>
                <a:lnTo>
                  <a:pt x="12913" y="257"/>
                </a:lnTo>
                <a:lnTo>
                  <a:pt x="12729" y="404"/>
                </a:lnTo>
                <a:lnTo>
                  <a:pt x="12509" y="551"/>
                </a:lnTo>
                <a:lnTo>
                  <a:pt x="12363" y="734"/>
                </a:lnTo>
                <a:lnTo>
                  <a:pt x="12216" y="917"/>
                </a:lnTo>
                <a:lnTo>
                  <a:pt x="12069" y="1137"/>
                </a:lnTo>
                <a:lnTo>
                  <a:pt x="11996" y="1321"/>
                </a:lnTo>
                <a:lnTo>
                  <a:pt x="11922" y="1578"/>
                </a:lnTo>
                <a:lnTo>
                  <a:pt x="11849" y="1798"/>
                </a:lnTo>
                <a:lnTo>
                  <a:pt x="11849" y="2054"/>
                </a:lnTo>
                <a:lnTo>
                  <a:pt x="11849" y="2275"/>
                </a:lnTo>
                <a:lnTo>
                  <a:pt x="11886" y="2531"/>
                </a:lnTo>
                <a:lnTo>
                  <a:pt x="11959" y="2751"/>
                </a:lnTo>
                <a:lnTo>
                  <a:pt x="12033" y="2972"/>
                </a:lnTo>
                <a:lnTo>
                  <a:pt x="12143" y="3192"/>
                </a:lnTo>
                <a:lnTo>
                  <a:pt x="12253" y="3375"/>
                </a:lnTo>
                <a:lnTo>
                  <a:pt x="12399" y="3558"/>
                </a:lnTo>
                <a:lnTo>
                  <a:pt x="12583" y="3705"/>
                </a:lnTo>
                <a:lnTo>
                  <a:pt x="12766" y="3852"/>
                </a:lnTo>
                <a:lnTo>
                  <a:pt x="12986" y="3999"/>
                </a:lnTo>
                <a:lnTo>
                  <a:pt x="13206" y="4072"/>
                </a:lnTo>
                <a:lnTo>
                  <a:pt x="13426" y="4145"/>
                </a:lnTo>
                <a:lnTo>
                  <a:pt x="13683" y="4219"/>
                </a:lnTo>
                <a:lnTo>
                  <a:pt x="14123" y="4219"/>
                </a:lnTo>
                <a:lnTo>
                  <a:pt x="14564" y="4145"/>
                </a:lnTo>
                <a:lnTo>
                  <a:pt x="15004" y="3999"/>
                </a:lnTo>
                <a:lnTo>
                  <a:pt x="15371" y="3779"/>
                </a:lnTo>
                <a:lnTo>
                  <a:pt x="15591" y="3632"/>
                </a:lnTo>
                <a:lnTo>
                  <a:pt x="15737" y="3448"/>
                </a:lnTo>
                <a:lnTo>
                  <a:pt x="15884" y="3265"/>
                </a:lnTo>
                <a:lnTo>
                  <a:pt x="15994" y="3045"/>
                </a:lnTo>
                <a:lnTo>
                  <a:pt x="16067" y="2788"/>
                </a:lnTo>
                <a:lnTo>
                  <a:pt x="16104" y="2495"/>
                </a:lnTo>
                <a:lnTo>
                  <a:pt x="16067" y="2238"/>
                </a:lnTo>
                <a:lnTo>
                  <a:pt x="15994" y="1981"/>
                </a:lnTo>
                <a:lnTo>
                  <a:pt x="15884" y="1431"/>
                </a:lnTo>
                <a:lnTo>
                  <a:pt x="15774" y="1174"/>
                </a:lnTo>
                <a:lnTo>
                  <a:pt x="15664" y="954"/>
                </a:lnTo>
                <a:lnTo>
                  <a:pt x="15517" y="734"/>
                </a:lnTo>
                <a:lnTo>
                  <a:pt x="15371" y="551"/>
                </a:lnTo>
                <a:lnTo>
                  <a:pt x="15150" y="367"/>
                </a:lnTo>
                <a:lnTo>
                  <a:pt x="14930" y="220"/>
                </a:lnTo>
                <a:lnTo>
                  <a:pt x="14637" y="74"/>
                </a:lnTo>
                <a:lnTo>
                  <a:pt x="14270" y="0"/>
                </a:lnTo>
                <a:close/>
                <a:moveTo>
                  <a:pt x="11115" y="4549"/>
                </a:moveTo>
                <a:lnTo>
                  <a:pt x="11446" y="4842"/>
                </a:lnTo>
                <a:lnTo>
                  <a:pt x="11299" y="4952"/>
                </a:lnTo>
                <a:lnTo>
                  <a:pt x="11115" y="4916"/>
                </a:lnTo>
                <a:lnTo>
                  <a:pt x="10932" y="4916"/>
                </a:lnTo>
                <a:lnTo>
                  <a:pt x="10639" y="4952"/>
                </a:lnTo>
                <a:lnTo>
                  <a:pt x="10859" y="4732"/>
                </a:lnTo>
                <a:lnTo>
                  <a:pt x="11115" y="4549"/>
                </a:lnTo>
                <a:close/>
                <a:moveTo>
                  <a:pt x="6860" y="3632"/>
                </a:moveTo>
                <a:lnTo>
                  <a:pt x="7007" y="3668"/>
                </a:lnTo>
                <a:lnTo>
                  <a:pt x="7044" y="3705"/>
                </a:lnTo>
                <a:lnTo>
                  <a:pt x="7044" y="3742"/>
                </a:lnTo>
                <a:lnTo>
                  <a:pt x="7044" y="3779"/>
                </a:lnTo>
                <a:lnTo>
                  <a:pt x="7080" y="3852"/>
                </a:lnTo>
                <a:lnTo>
                  <a:pt x="7191" y="3889"/>
                </a:lnTo>
                <a:lnTo>
                  <a:pt x="7374" y="3889"/>
                </a:lnTo>
                <a:lnTo>
                  <a:pt x="7411" y="3925"/>
                </a:lnTo>
                <a:lnTo>
                  <a:pt x="7447" y="4035"/>
                </a:lnTo>
                <a:lnTo>
                  <a:pt x="7484" y="4145"/>
                </a:lnTo>
                <a:lnTo>
                  <a:pt x="7484" y="4255"/>
                </a:lnTo>
                <a:lnTo>
                  <a:pt x="7447" y="4512"/>
                </a:lnTo>
                <a:lnTo>
                  <a:pt x="7374" y="4769"/>
                </a:lnTo>
                <a:lnTo>
                  <a:pt x="7227" y="5026"/>
                </a:lnTo>
                <a:lnTo>
                  <a:pt x="7154" y="5136"/>
                </a:lnTo>
                <a:lnTo>
                  <a:pt x="7044" y="5209"/>
                </a:lnTo>
                <a:lnTo>
                  <a:pt x="6934" y="5246"/>
                </a:lnTo>
                <a:lnTo>
                  <a:pt x="6787" y="5246"/>
                </a:lnTo>
                <a:lnTo>
                  <a:pt x="6787" y="4989"/>
                </a:lnTo>
                <a:lnTo>
                  <a:pt x="6750" y="4769"/>
                </a:lnTo>
                <a:lnTo>
                  <a:pt x="6640" y="4549"/>
                </a:lnTo>
                <a:lnTo>
                  <a:pt x="6494" y="4329"/>
                </a:lnTo>
                <a:lnTo>
                  <a:pt x="6310" y="4145"/>
                </a:lnTo>
                <a:lnTo>
                  <a:pt x="6090" y="4035"/>
                </a:lnTo>
                <a:lnTo>
                  <a:pt x="6090" y="3925"/>
                </a:lnTo>
                <a:lnTo>
                  <a:pt x="6163" y="3852"/>
                </a:lnTo>
                <a:lnTo>
                  <a:pt x="6237" y="3779"/>
                </a:lnTo>
                <a:lnTo>
                  <a:pt x="6347" y="3742"/>
                </a:lnTo>
                <a:lnTo>
                  <a:pt x="6567" y="3705"/>
                </a:lnTo>
                <a:lnTo>
                  <a:pt x="6860" y="3632"/>
                </a:lnTo>
                <a:close/>
                <a:moveTo>
                  <a:pt x="6530" y="3192"/>
                </a:moveTo>
                <a:lnTo>
                  <a:pt x="6494" y="3228"/>
                </a:lnTo>
                <a:lnTo>
                  <a:pt x="6457" y="3302"/>
                </a:lnTo>
                <a:lnTo>
                  <a:pt x="6457" y="3338"/>
                </a:lnTo>
                <a:lnTo>
                  <a:pt x="6457" y="3412"/>
                </a:lnTo>
                <a:lnTo>
                  <a:pt x="6200" y="3485"/>
                </a:lnTo>
                <a:lnTo>
                  <a:pt x="5980" y="3558"/>
                </a:lnTo>
                <a:lnTo>
                  <a:pt x="5797" y="3742"/>
                </a:lnTo>
                <a:lnTo>
                  <a:pt x="5760" y="3815"/>
                </a:lnTo>
                <a:lnTo>
                  <a:pt x="5687" y="3925"/>
                </a:lnTo>
                <a:lnTo>
                  <a:pt x="5687" y="4035"/>
                </a:lnTo>
                <a:lnTo>
                  <a:pt x="5687" y="4072"/>
                </a:lnTo>
                <a:lnTo>
                  <a:pt x="5797" y="4219"/>
                </a:lnTo>
                <a:lnTo>
                  <a:pt x="5907" y="4292"/>
                </a:lnTo>
                <a:lnTo>
                  <a:pt x="6053" y="4365"/>
                </a:lnTo>
                <a:lnTo>
                  <a:pt x="6163" y="4439"/>
                </a:lnTo>
                <a:lnTo>
                  <a:pt x="6274" y="4512"/>
                </a:lnTo>
                <a:lnTo>
                  <a:pt x="6347" y="4622"/>
                </a:lnTo>
                <a:lnTo>
                  <a:pt x="6420" y="4769"/>
                </a:lnTo>
                <a:lnTo>
                  <a:pt x="6494" y="5026"/>
                </a:lnTo>
                <a:lnTo>
                  <a:pt x="6457" y="5282"/>
                </a:lnTo>
                <a:lnTo>
                  <a:pt x="6494" y="5392"/>
                </a:lnTo>
                <a:lnTo>
                  <a:pt x="6530" y="5466"/>
                </a:lnTo>
                <a:lnTo>
                  <a:pt x="6750" y="5539"/>
                </a:lnTo>
                <a:lnTo>
                  <a:pt x="6934" y="5539"/>
                </a:lnTo>
                <a:lnTo>
                  <a:pt x="7117" y="5503"/>
                </a:lnTo>
                <a:lnTo>
                  <a:pt x="7264" y="5429"/>
                </a:lnTo>
                <a:lnTo>
                  <a:pt x="7411" y="5282"/>
                </a:lnTo>
                <a:lnTo>
                  <a:pt x="7521" y="5136"/>
                </a:lnTo>
                <a:lnTo>
                  <a:pt x="7631" y="4952"/>
                </a:lnTo>
                <a:lnTo>
                  <a:pt x="7704" y="4769"/>
                </a:lnTo>
                <a:lnTo>
                  <a:pt x="7741" y="4585"/>
                </a:lnTo>
                <a:lnTo>
                  <a:pt x="7777" y="4365"/>
                </a:lnTo>
                <a:lnTo>
                  <a:pt x="7777" y="4145"/>
                </a:lnTo>
                <a:lnTo>
                  <a:pt x="7777" y="3925"/>
                </a:lnTo>
                <a:lnTo>
                  <a:pt x="7704" y="3779"/>
                </a:lnTo>
                <a:lnTo>
                  <a:pt x="7631" y="3668"/>
                </a:lnTo>
                <a:lnTo>
                  <a:pt x="7484" y="3595"/>
                </a:lnTo>
                <a:lnTo>
                  <a:pt x="7337" y="3595"/>
                </a:lnTo>
                <a:lnTo>
                  <a:pt x="7301" y="3485"/>
                </a:lnTo>
                <a:lnTo>
                  <a:pt x="7227" y="3448"/>
                </a:lnTo>
                <a:lnTo>
                  <a:pt x="7044" y="3375"/>
                </a:lnTo>
                <a:lnTo>
                  <a:pt x="6824" y="3302"/>
                </a:lnTo>
                <a:lnTo>
                  <a:pt x="6677" y="3228"/>
                </a:lnTo>
                <a:lnTo>
                  <a:pt x="6567" y="3192"/>
                </a:lnTo>
                <a:close/>
                <a:moveTo>
                  <a:pt x="11739" y="5136"/>
                </a:moveTo>
                <a:lnTo>
                  <a:pt x="12179" y="5686"/>
                </a:lnTo>
                <a:lnTo>
                  <a:pt x="11776" y="5796"/>
                </a:lnTo>
                <a:lnTo>
                  <a:pt x="11409" y="6016"/>
                </a:lnTo>
                <a:lnTo>
                  <a:pt x="11042" y="6236"/>
                </a:lnTo>
                <a:lnTo>
                  <a:pt x="10895" y="6383"/>
                </a:lnTo>
                <a:lnTo>
                  <a:pt x="10785" y="6566"/>
                </a:lnTo>
                <a:lnTo>
                  <a:pt x="10749" y="6640"/>
                </a:lnTo>
                <a:lnTo>
                  <a:pt x="10785" y="6676"/>
                </a:lnTo>
                <a:lnTo>
                  <a:pt x="10859" y="6713"/>
                </a:lnTo>
                <a:lnTo>
                  <a:pt x="10932" y="6713"/>
                </a:lnTo>
                <a:lnTo>
                  <a:pt x="11262" y="6493"/>
                </a:lnTo>
                <a:lnTo>
                  <a:pt x="11556" y="6310"/>
                </a:lnTo>
                <a:lnTo>
                  <a:pt x="11849" y="6199"/>
                </a:lnTo>
                <a:lnTo>
                  <a:pt x="12143" y="6089"/>
                </a:lnTo>
                <a:lnTo>
                  <a:pt x="12253" y="6053"/>
                </a:lnTo>
                <a:lnTo>
                  <a:pt x="12363" y="6016"/>
                </a:lnTo>
                <a:lnTo>
                  <a:pt x="12399" y="5979"/>
                </a:lnTo>
                <a:lnTo>
                  <a:pt x="12619" y="6456"/>
                </a:lnTo>
                <a:lnTo>
                  <a:pt x="12840" y="6896"/>
                </a:lnTo>
                <a:lnTo>
                  <a:pt x="12803" y="6933"/>
                </a:lnTo>
                <a:lnTo>
                  <a:pt x="12326" y="7043"/>
                </a:lnTo>
                <a:lnTo>
                  <a:pt x="11812" y="7117"/>
                </a:lnTo>
                <a:lnTo>
                  <a:pt x="11299" y="7117"/>
                </a:lnTo>
                <a:lnTo>
                  <a:pt x="10749" y="7080"/>
                </a:lnTo>
                <a:lnTo>
                  <a:pt x="10675" y="7117"/>
                </a:lnTo>
                <a:lnTo>
                  <a:pt x="10639" y="7153"/>
                </a:lnTo>
                <a:lnTo>
                  <a:pt x="10639" y="7227"/>
                </a:lnTo>
                <a:lnTo>
                  <a:pt x="10712" y="7300"/>
                </a:lnTo>
                <a:lnTo>
                  <a:pt x="10932" y="7373"/>
                </a:lnTo>
                <a:lnTo>
                  <a:pt x="11189" y="7447"/>
                </a:lnTo>
                <a:lnTo>
                  <a:pt x="11702" y="7483"/>
                </a:lnTo>
                <a:lnTo>
                  <a:pt x="11959" y="7483"/>
                </a:lnTo>
                <a:lnTo>
                  <a:pt x="12216" y="7447"/>
                </a:lnTo>
                <a:lnTo>
                  <a:pt x="12583" y="7373"/>
                </a:lnTo>
                <a:lnTo>
                  <a:pt x="12693" y="7373"/>
                </a:lnTo>
                <a:lnTo>
                  <a:pt x="12766" y="7337"/>
                </a:lnTo>
                <a:lnTo>
                  <a:pt x="12803" y="7410"/>
                </a:lnTo>
                <a:lnTo>
                  <a:pt x="12840" y="7447"/>
                </a:lnTo>
                <a:lnTo>
                  <a:pt x="12876" y="7483"/>
                </a:lnTo>
                <a:lnTo>
                  <a:pt x="12986" y="7520"/>
                </a:lnTo>
                <a:lnTo>
                  <a:pt x="13023" y="7777"/>
                </a:lnTo>
                <a:lnTo>
                  <a:pt x="13060" y="8070"/>
                </a:lnTo>
                <a:lnTo>
                  <a:pt x="12986" y="8107"/>
                </a:lnTo>
                <a:lnTo>
                  <a:pt x="12693" y="7997"/>
                </a:lnTo>
                <a:lnTo>
                  <a:pt x="12473" y="7887"/>
                </a:lnTo>
                <a:lnTo>
                  <a:pt x="12253" y="7777"/>
                </a:lnTo>
                <a:lnTo>
                  <a:pt x="11886" y="7777"/>
                </a:lnTo>
                <a:lnTo>
                  <a:pt x="11776" y="7813"/>
                </a:lnTo>
                <a:lnTo>
                  <a:pt x="11226" y="7777"/>
                </a:lnTo>
                <a:lnTo>
                  <a:pt x="10895" y="7740"/>
                </a:lnTo>
                <a:lnTo>
                  <a:pt x="10749" y="7740"/>
                </a:lnTo>
                <a:lnTo>
                  <a:pt x="10675" y="7703"/>
                </a:lnTo>
                <a:lnTo>
                  <a:pt x="10565" y="7483"/>
                </a:lnTo>
                <a:lnTo>
                  <a:pt x="10529" y="7483"/>
                </a:lnTo>
                <a:lnTo>
                  <a:pt x="10529" y="7520"/>
                </a:lnTo>
                <a:lnTo>
                  <a:pt x="10529" y="7887"/>
                </a:lnTo>
                <a:lnTo>
                  <a:pt x="10529" y="7960"/>
                </a:lnTo>
                <a:lnTo>
                  <a:pt x="10602" y="7997"/>
                </a:lnTo>
                <a:lnTo>
                  <a:pt x="11042" y="8107"/>
                </a:lnTo>
                <a:lnTo>
                  <a:pt x="11482" y="8144"/>
                </a:lnTo>
                <a:lnTo>
                  <a:pt x="11482" y="8327"/>
                </a:lnTo>
                <a:lnTo>
                  <a:pt x="11519" y="8474"/>
                </a:lnTo>
                <a:lnTo>
                  <a:pt x="11592" y="8547"/>
                </a:lnTo>
                <a:lnTo>
                  <a:pt x="11629" y="8584"/>
                </a:lnTo>
                <a:lnTo>
                  <a:pt x="11776" y="8657"/>
                </a:lnTo>
                <a:lnTo>
                  <a:pt x="11959" y="8767"/>
                </a:lnTo>
                <a:lnTo>
                  <a:pt x="11409" y="8657"/>
                </a:lnTo>
                <a:lnTo>
                  <a:pt x="10969" y="8474"/>
                </a:lnTo>
                <a:lnTo>
                  <a:pt x="10712" y="8437"/>
                </a:lnTo>
                <a:lnTo>
                  <a:pt x="10455" y="8400"/>
                </a:lnTo>
                <a:lnTo>
                  <a:pt x="10198" y="8217"/>
                </a:lnTo>
                <a:lnTo>
                  <a:pt x="10052" y="8180"/>
                </a:lnTo>
                <a:lnTo>
                  <a:pt x="9942" y="8144"/>
                </a:lnTo>
                <a:lnTo>
                  <a:pt x="9722" y="8180"/>
                </a:lnTo>
                <a:lnTo>
                  <a:pt x="9575" y="8254"/>
                </a:lnTo>
                <a:lnTo>
                  <a:pt x="9465" y="8364"/>
                </a:lnTo>
                <a:lnTo>
                  <a:pt x="9355" y="8510"/>
                </a:lnTo>
                <a:lnTo>
                  <a:pt x="9245" y="8584"/>
                </a:lnTo>
                <a:lnTo>
                  <a:pt x="9098" y="8620"/>
                </a:lnTo>
                <a:lnTo>
                  <a:pt x="8841" y="8584"/>
                </a:lnTo>
                <a:lnTo>
                  <a:pt x="8621" y="8620"/>
                </a:lnTo>
                <a:lnTo>
                  <a:pt x="8401" y="8694"/>
                </a:lnTo>
                <a:lnTo>
                  <a:pt x="8181" y="8804"/>
                </a:lnTo>
                <a:lnTo>
                  <a:pt x="7924" y="8804"/>
                </a:lnTo>
                <a:lnTo>
                  <a:pt x="7851" y="8767"/>
                </a:lnTo>
                <a:lnTo>
                  <a:pt x="7814" y="8730"/>
                </a:lnTo>
                <a:lnTo>
                  <a:pt x="7814" y="8694"/>
                </a:lnTo>
                <a:lnTo>
                  <a:pt x="7887" y="8620"/>
                </a:lnTo>
                <a:lnTo>
                  <a:pt x="7998" y="8510"/>
                </a:lnTo>
                <a:lnTo>
                  <a:pt x="8144" y="8437"/>
                </a:lnTo>
                <a:lnTo>
                  <a:pt x="8401" y="8327"/>
                </a:lnTo>
                <a:lnTo>
                  <a:pt x="8731" y="8180"/>
                </a:lnTo>
                <a:lnTo>
                  <a:pt x="8915" y="8070"/>
                </a:lnTo>
                <a:lnTo>
                  <a:pt x="9025" y="7924"/>
                </a:lnTo>
                <a:lnTo>
                  <a:pt x="9135" y="7777"/>
                </a:lnTo>
                <a:lnTo>
                  <a:pt x="9208" y="7630"/>
                </a:lnTo>
                <a:lnTo>
                  <a:pt x="9208" y="7447"/>
                </a:lnTo>
                <a:lnTo>
                  <a:pt x="9171" y="7227"/>
                </a:lnTo>
                <a:lnTo>
                  <a:pt x="9098" y="7117"/>
                </a:lnTo>
                <a:lnTo>
                  <a:pt x="8988" y="7006"/>
                </a:lnTo>
                <a:lnTo>
                  <a:pt x="8841" y="6896"/>
                </a:lnTo>
                <a:lnTo>
                  <a:pt x="8694" y="6860"/>
                </a:lnTo>
                <a:lnTo>
                  <a:pt x="8548" y="6823"/>
                </a:lnTo>
                <a:lnTo>
                  <a:pt x="8401" y="6823"/>
                </a:lnTo>
                <a:lnTo>
                  <a:pt x="8254" y="6860"/>
                </a:lnTo>
                <a:lnTo>
                  <a:pt x="8108" y="6933"/>
                </a:lnTo>
                <a:lnTo>
                  <a:pt x="7924" y="7117"/>
                </a:lnTo>
                <a:lnTo>
                  <a:pt x="7924" y="7117"/>
                </a:lnTo>
                <a:lnTo>
                  <a:pt x="7998" y="6970"/>
                </a:lnTo>
                <a:lnTo>
                  <a:pt x="8108" y="6860"/>
                </a:lnTo>
                <a:lnTo>
                  <a:pt x="8291" y="6603"/>
                </a:lnTo>
                <a:lnTo>
                  <a:pt x="8511" y="6383"/>
                </a:lnTo>
                <a:lnTo>
                  <a:pt x="8768" y="6126"/>
                </a:lnTo>
                <a:lnTo>
                  <a:pt x="8951" y="5943"/>
                </a:lnTo>
                <a:lnTo>
                  <a:pt x="9135" y="5796"/>
                </a:lnTo>
                <a:lnTo>
                  <a:pt x="9171" y="5796"/>
                </a:lnTo>
                <a:lnTo>
                  <a:pt x="9391" y="5759"/>
                </a:lnTo>
                <a:lnTo>
                  <a:pt x="9612" y="5686"/>
                </a:lnTo>
                <a:lnTo>
                  <a:pt x="10052" y="5539"/>
                </a:lnTo>
                <a:lnTo>
                  <a:pt x="10455" y="5356"/>
                </a:lnTo>
                <a:lnTo>
                  <a:pt x="10639" y="5282"/>
                </a:lnTo>
                <a:lnTo>
                  <a:pt x="10895" y="5246"/>
                </a:lnTo>
                <a:lnTo>
                  <a:pt x="10895" y="5246"/>
                </a:lnTo>
                <a:lnTo>
                  <a:pt x="10602" y="5503"/>
                </a:lnTo>
                <a:lnTo>
                  <a:pt x="10492" y="5649"/>
                </a:lnTo>
                <a:lnTo>
                  <a:pt x="10419" y="5833"/>
                </a:lnTo>
                <a:lnTo>
                  <a:pt x="10455" y="5869"/>
                </a:lnTo>
                <a:lnTo>
                  <a:pt x="10639" y="5796"/>
                </a:lnTo>
                <a:lnTo>
                  <a:pt x="10822" y="5723"/>
                </a:lnTo>
                <a:lnTo>
                  <a:pt x="11152" y="5503"/>
                </a:lnTo>
                <a:lnTo>
                  <a:pt x="11739" y="5136"/>
                </a:lnTo>
                <a:close/>
                <a:moveTo>
                  <a:pt x="11996" y="8254"/>
                </a:moveTo>
                <a:lnTo>
                  <a:pt x="12546" y="8400"/>
                </a:lnTo>
                <a:lnTo>
                  <a:pt x="12729" y="8584"/>
                </a:lnTo>
                <a:lnTo>
                  <a:pt x="12803" y="8620"/>
                </a:lnTo>
                <a:lnTo>
                  <a:pt x="12876" y="8657"/>
                </a:lnTo>
                <a:lnTo>
                  <a:pt x="12950" y="8620"/>
                </a:lnTo>
                <a:lnTo>
                  <a:pt x="13023" y="8584"/>
                </a:lnTo>
                <a:lnTo>
                  <a:pt x="12950" y="9024"/>
                </a:lnTo>
                <a:lnTo>
                  <a:pt x="12509" y="8914"/>
                </a:lnTo>
                <a:lnTo>
                  <a:pt x="12399" y="8657"/>
                </a:lnTo>
                <a:lnTo>
                  <a:pt x="12216" y="8474"/>
                </a:lnTo>
                <a:lnTo>
                  <a:pt x="12033" y="8327"/>
                </a:lnTo>
                <a:lnTo>
                  <a:pt x="11959" y="8290"/>
                </a:lnTo>
                <a:lnTo>
                  <a:pt x="11996" y="8254"/>
                </a:lnTo>
                <a:close/>
                <a:moveTo>
                  <a:pt x="10932" y="8841"/>
                </a:moveTo>
                <a:lnTo>
                  <a:pt x="11519" y="9097"/>
                </a:lnTo>
                <a:lnTo>
                  <a:pt x="12106" y="9244"/>
                </a:lnTo>
                <a:lnTo>
                  <a:pt x="12033" y="9391"/>
                </a:lnTo>
                <a:lnTo>
                  <a:pt x="11922" y="9537"/>
                </a:lnTo>
                <a:lnTo>
                  <a:pt x="11776" y="9611"/>
                </a:lnTo>
                <a:lnTo>
                  <a:pt x="11702" y="9611"/>
                </a:lnTo>
                <a:lnTo>
                  <a:pt x="11629" y="9574"/>
                </a:lnTo>
                <a:lnTo>
                  <a:pt x="11519" y="9537"/>
                </a:lnTo>
                <a:lnTo>
                  <a:pt x="11409" y="9427"/>
                </a:lnTo>
                <a:lnTo>
                  <a:pt x="11226" y="9244"/>
                </a:lnTo>
                <a:lnTo>
                  <a:pt x="10932" y="8841"/>
                </a:lnTo>
                <a:close/>
                <a:moveTo>
                  <a:pt x="12509" y="9354"/>
                </a:moveTo>
                <a:lnTo>
                  <a:pt x="12876" y="9391"/>
                </a:lnTo>
                <a:lnTo>
                  <a:pt x="12656" y="10161"/>
                </a:lnTo>
                <a:lnTo>
                  <a:pt x="12583" y="10088"/>
                </a:lnTo>
                <a:lnTo>
                  <a:pt x="12363" y="10088"/>
                </a:lnTo>
                <a:lnTo>
                  <a:pt x="12216" y="10051"/>
                </a:lnTo>
                <a:lnTo>
                  <a:pt x="11886" y="9978"/>
                </a:lnTo>
                <a:lnTo>
                  <a:pt x="12106" y="9868"/>
                </a:lnTo>
                <a:lnTo>
                  <a:pt x="12289" y="9758"/>
                </a:lnTo>
                <a:lnTo>
                  <a:pt x="12399" y="9574"/>
                </a:lnTo>
                <a:lnTo>
                  <a:pt x="12509" y="9354"/>
                </a:lnTo>
                <a:close/>
                <a:moveTo>
                  <a:pt x="10382" y="9721"/>
                </a:moveTo>
                <a:lnTo>
                  <a:pt x="11409" y="10161"/>
                </a:lnTo>
                <a:lnTo>
                  <a:pt x="11922" y="10381"/>
                </a:lnTo>
                <a:lnTo>
                  <a:pt x="12253" y="10491"/>
                </a:lnTo>
                <a:lnTo>
                  <a:pt x="12399" y="10491"/>
                </a:lnTo>
                <a:lnTo>
                  <a:pt x="12509" y="10455"/>
                </a:lnTo>
                <a:lnTo>
                  <a:pt x="12326" y="10968"/>
                </a:lnTo>
                <a:lnTo>
                  <a:pt x="12033" y="10858"/>
                </a:lnTo>
                <a:lnTo>
                  <a:pt x="11886" y="10785"/>
                </a:lnTo>
                <a:lnTo>
                  <a:pt x="11776" y="10711"/>
                </a:lnTo>
                <a:lnTo>
                  <a:pt x="11519" y="10528"/>
                </a:lnTo>
                <a:lnTo>
                  <a:pt x="11409" y="10418"/>
                </a:lnTo>
                <a:lnTo>
                  <a:pt x="11262" y="10344"/>
                </a:lnTo>
                <a:lnTo>
                  <a:pt x="11079" y="10308"/>
                </a:lnTo>
                <a:lnTo>
                  <a:pt x="10895" y="10271"/>
                </a:lnTo>
                <a:lnTo>
                  <a:pt x="10492" y="10234"/>
                </a:lnTo>
                <a:lnTo>
                  <a:pt x="10455" y="9978"/>
                </a:lnTo>
                <a:lnTo>
                  <a:pt x="10382" y="9721"/>
                </a:lnTo>
                <a:close/>
                <a:moveTo>
                  <a:pt x="10455" y="10528"/>
                </a:moveTo>
                <a:lnTo>
                  <a:pt x="10785" y="10601"/>
                </a:lnTo>
                <a:lnTo>
                  <a:pt x="10969" y="10638"/>
                </a:lnTo>
                <a:lnTo>
                  <a:pt x="11115" y="10711"/>
                </a:lnTo>
                <a:lnTo>
                  <a:pt x="11336" y="10821"/>
                </a:lnTo>
                <a:lnTo>
                  <a:pt x="11519" y="10968"/>
                </a:lnTo>
                <a:lnTo>
                  <a:pt x="11702" y="11115"/>
                </a:lnTo>
                <a:lnTo>
                  <a:pt x="11886" y="11262"/>
                </a:lnTo>
                <a:lnTo>
                  <a:pt x="12106" y="11335"/>
                </a:lnTo>
                <a:lnTo>
                  <a:pt x="11739" y="11922"/>
                </a:lnTo>
                <a:lnTo>
                  <a:pt x="11629" y="11922"/>
                </a:lnTo>
                <a:lnTo>
                  <a:pt x="11482" y="11885"/>
                </a:lnTo>
                <a:lnTo>
                  <a:pt x="11226" y="11738"/>
                </a:lnTo>
                <a:lnTo>
                  <a:pt x="10565" y="11482"/>
                </a:lnTo>
                <a:lnTo>
                  <a:pt x="10272" y="11335"/>
                </a:lnTo>
                <a:lnTo>
                  <a:pt x="10382" y="10968"/>
                </a:lnTo>
                <a:lnTo>
                  <a:pt x="10455" y="10601"/>
                </a:lnTo>
                <a:lnTo>
                  <a:pt x="10455" y="10528"/>
                </a:lnTo>
                <a:close/>
                <a:moveTo>
                  <a:pt x="10125" y="11665"/>
                </a:moveTo>
                <a:lnTo>
                  <a:pt x="10785" y="11958"/>
                </a:lnTo>
                <a:lnTo>
                  <a:pt x="11115" y="12142"/>
                </a:lnTo>
                <a:lnTo>
                  <a:pt x="11299" y="12215"/>
                </a:lnTo>
                <a:lnTo>
                  <a:pt x="11482" y="12289"/>
                </a:lnTo>
                <a:lnTo>
                  <a:pt x="11226" y="12655"/>
                </a:lnTo>
                <a:lnTo>
                  <a:pt x="10895" y="12545"/>
                </a:lnTo>
                <a:lnTo>
                  <a:pt x="10455" y="12399"/>
                </a:lnTo>
                <a:lnTo>
                  <a:pt x="10052" y="12252"/>
                </a:lnTo>
                <a:lnTo>
                  <a:pt x="9868" y="12142"/>
                </a:lnTo>
                <a:lnTo>
                  <a:pt x="10125" y="11665"/>
                </a:lnTo>
                <a:close/>
                <a:moveTo>
                  <a:pt x="9355" y="9574"/>
                </a:moveTo>
                <a:lnTo>
                  <a:pt x="9575" y="9611"/>
                </a:lnTo>
                <a:lnTo>
                  <a:pt x="9795" y="9648"/>
                </a:lnTo>
                <a:lnTo>
                  <a:pt x="9978" y="9758"/>
                </a:lnTo>
                <a:lnTo>
                  <a:pt x="10052" y="9868"/>
                </a:lnTo>
                <a:lnTo>
                  <a:pt x="10088" y="9941"/>
                </a:lnTo>
                <a:lnTo>
                  <a:pt x="10125" y="10088"/>
                </a:lnTo>
                <a:lnTo>
                  <a:pt x="10125" y="10198"/>
                </a:lnTo>
                <a:lnTo>
                  <a:pt x="9832" y="10161"/>
                </a:lnTo>
                <a:lnTo>
                  <a:pt x="9795" y="10198"/>
                </a:lnTo>
                <a:lnTo>
                  <a:pt x="9795" y="10234"/>
                </a:lnTo>
                <a:lnTo>
                  <a:pt x="9942" y="10344"/>
                </a:lnTo>
                <a:lnTo>
                  <a:pt x="10088" y="10455"/>
                </a:lnTo>
                <a:lnTo>
                  <a:pt x="10015" y="10785"/>
                </a:lnTo>
                <a:lnTo>
                  <a:pt x="9942" y="11078"/>
                </a:lnTo>
                <a:lnTo>
                  <a:pt x="9905" y="11188"/>
                </a:lnTo>
                <a:lnTo>
                  <a:pt x="9648" y="11115"/>
                </a:lnTo>
                <a:lnTo>
                  <a:pt x="9391" y="11078"/>
                </a:lnTo>
                <a:lnTo>
                  <a:pt x="9355" y="11078"/>
                </a:lnTo>
                <a:lnTo>
                  <a:pt x="9318" y="11115"/>
                </a:lnTo>
                <a:lnTo>
                  <a:pt x="9318" y="11151"/>
                </a:lnTo>
                <a:lnTo>
                  <a:pt x="9355" y="11188"/>
                </a:lnTo>
                <a:lnTo>
                  <a:pt x="9538" y="11372"/>
                </a:lnTo>
                <a:lnTo>
                  <a:pt x="9795" y="11518"/>
                </a:lnTo>
                <a:lnTo>
                  <a:pt x="9501" y="11995"/>
                </a:lnTo>
                <a:lnTo>
                  <a:pt x="9061" y="11812"/>
                </a:lnTo>
                <a:lnTo>
                  <a:pt x="8584" y="11628"/>
                </a:lnTo>
                <a:lnTo>
                  <a:pt x="8548" y="11628"/>
                </a:lnTo>
                <a:lnTo>
                  <a:pt x="8548" y="11702"/>
                </a:lnTo>
                <a:lnTo>
                  <a:pt x="8731" y="11848"/>
                </a:lnTo>
                <a:lnTo>
                  <a:pt x="8915" y="12032"/>
                </a:lnTo>
                <a:lnTo>
                  <a:pt x="9318" y="12289"/>
                </a:lnTo>
                <a:lnTo>
                  <a:pt x="9061" y="12582"/>
                </a:lnTo>
                <a:lnTo>
                  <a:pt x="8805" y="12802"/>
                </a:lnTo>
                <a:lnTo>
                  <a:pt x="8548" y="12692"/>
                </a:lnTo>
                <a:lnTo>
                  <a:pt x="8401" y="12069"/>
                </a:lnTo>
                <a:lnTo>
                  <a:pt x="8291" y="11445"/>
                </a:lnTo>
                <a:lnTo>
                  <a:pt x="8218" y="11298"/>
                </a:lnTo>
                <a:lnTo>
                  <a:pt x="8144" y="11188"/>
                </a:lnTo>
                <a:lnTo>
                  <a:pt x="8034" y="11115"/>
                </a:lnTo>
                <a:lnTo>
                  <a:pt x="7374" y="11115"/>
                </a:lnTo>
                <a:lnTo>
                  <a:pt x="7264" y="11078"/>
                </a:lnTo>
                <a:lnTo>
                  <a:pt x="7154" y="11041"/>
                </a:lnTo>
                <a:lnTo>
                  <a:pt x="7007" y="10895"/>
                </a:lnTo>
                <a:lnTo>
                  <a:pt x="6897" y="10675"/>
                </a:lnTo>
                <a:lnTo>
                  <a:pt x="6860" y="10455"/>
                </a:lnTo>
                <a:lnTo>
                  <a:pt x="6860" y="10344"/>
                </a:lnTo>
                <a:lnTo>
                  <a:pt x="6897" y="10234"/>
                </a:lnTo>
                <a:lnTo>
                  <a:pt x="6934" y="10124"/>
                </a:lnTo>
                <a:lnTo>
                  <a:pt x="7007" y="10051"/>
                </a:lnTo>
                <a:lnTo>
                  <a:pt x="7227" y="9978"/>
                </a:lnTo>
                <a:lnTo>
                  <a:pt x="7447" y="9904"/>
                </a:lnTo>
                <a:lnTo>
                  <a:pt x="8328" y="9721"/>
                </a:lnTo>
                <a:lnTo>
                  <a:pt x="8401" y="9758"/>
                </a:lnTo>
                <a:lnTo>
                  <a:pt x="8548" y="9758"/>
                </a:lnTo>
                <a:lnTo>
                  <a:pt x="8841" y="9648"/>
                </a:lnTo>
                <a:lnTo>
                  <a:pt x="9135" y="9574"/>
                </a:lnTo>
                <a:close/>
                <a:moveTo>
                  <a:pt x="1028" y="7373"/>
                </a:moveTo>
                <a:lnTo>
                  <a:pt x="1028" y="7887"/>
                </a:lnTo>
                <a:lnTo>
                  <a:pt x="1101" y="8437"/>
                </a:lnTo>
                <a:lnTo>
                  <a:pt x="1138" y="8474"/>
                </a:lnTo>
                <a:lnTo>
                  <a:pt x="1211" y="8510"/>
                </a:lnTo>
                <a:lnTo>
                  <a:pt x="1285" y="8510"/>
                </a:lnTo>
                <a:lnTo>
                  <a:pt x="1358" y="8474"/>
                </a:lnTo>
                <a:lnTo>
                  <a:pt x="1872" y="8070"/>
                </a:lnTo>
                <a:lnTo>
                  <a:pt x="1945" y="8951"/>
                </a:lnTo>
                <a:lnTo>
                  <a:pt x="1982" y="9611"/>
                </a:lnTo>
                <a:lnTo>
                  <a:pt x="1982" y="9758"/>
                </a:lnTo>
                <a:lnTo>
                  <a:pt x="1982" y="9904"/>
                </a:lnTo>
                <a:lnTo>
                  <a:pt x="1872" y="10014"/>
                </a:lnTo>
                <a:lnTo>
                  <a:pt x="1762" y="10088"/>
                </a:lnTo>
                <a:lnTo>
                  <a:pt x="1615" y="10271"/>
                </a:lnTo>
                <a:lnTo>
                  <a:pt x="1505" y="10455"/>
                </a:lnTo>
                <a:lnTo>
                  <a:pt x="1468" y="10638"/>
                </a:lnTo>
                <a:lnTo>
                  <a:pt x="1468" y="10858"/>
                </a:lnTo>
                <a:lnTo>
                  <a:pt x="1505" y="11078"/>
                </a:lnTo>
                <a:lnTo>
                  <a:pt x="1578" y="11298"/>
                </a:lnTo>
                <a:lnTo>
                  <a:pt x="1688" y="11702"/>
                </a:lnTo>
                <a:lnTo>
                  <a:pt x="2165" y="12876"/>
                </a:lnTo>
                <a:lnTo>
                  <a:pt x="1835" y="12509"/>
                </a:lnTo>
                <a:lnTo>
                  <a:pt x="1505" y="12142"/>
                </a:lnTo>
                <a:lnTo>
                  <a:pt x="1211" y="11665"/>
                </a:lnTo>
                <a:lnTo>
                  <a:pt x="918" y="11188"/>
                </a:lnTo>
                <a:lnTo>
                  <a:pt x="735" y="10675"/>
                </a:lnTo>
                <a:lnTo>
                  <a:pt x="588" y="10161"/>
                </a:lnTo>
                <a:lnTo>
                  <a:pt x="551" y="9831"/>
                </a:lnTo>
                <a:lnTo>
                  <a:pt x="514" y="9501"/>
                </a:lnTo>
                <a:lnTo>
                  <a:pt x="551" y="9171"/>
                </a:lnTo>
                <a:lnTo>
                  <a:pt x="588" y="8841"/>
                </a:lnTo>
                <a:lnTo>
                  <a:pt x="771" y="8180"/>
                </a:lnTo>
                <a:lnTo>
                  <a:pt x="955" y="7557"/>
                </a:lnTo>
                <a:lnTo>
                  <a:pt x="1028" y="7373"/>
                </a:lnTo>
                <a:close/>
                <a:moveTo>
                  <a:pt x="9612" y="12472"/>
                </a:moveTo>
                <a:lnTo>
                  <a:pt x="9942" y="12619"/>
                </a:lnTo>
                <a:lnTo>
                  <a:pt x="10675" y="12912"/>
                </a:lnTo>
                <a:lnTo>
                  <a:pt x="10895" y="12986"/>
                </a:lnTo>
                <a:lnTo>
                  <a:pt x="10529" y="13316"/>
                </a:lnTo>
                <a:lnTo>
                  <a:pt x="10162" y="13609"/>
                </a:lnTo>
                <a:lnTo>
                  <a:pt x="9685" y="13279"/>
                </a:lnTo>
                <a:lnTo>
                  <a:pt x="9171" y="12986"/>
                </a:lnTo>
                <a:lnTo>
                  <a:pt x="9391" y="12729"/>
                </a:lnTo>
                <a:lnTo>
                  <a:pt x="9612" y="12472"/>
                </a:lnTo>
                <a:close/>
                <a:moveTo>
                  <a:pt x="2569" y="5209"/>
                </a:moveTo>
                <a:lnTo>
                  <a:pt x="2899" y="5319"/>
                </a:lnTo>
                <a:lnTo>
                  <a:pt x="3266" y="5356"/>
                </a:lnTo>
                <a:lnTo>
                  <a:pt x="3999" y="5356"/>
                </a:lnTo>
                <a:lnTo>
                  <a:pt x="4733" y="5429"/>
                </a:lnTo>
                <a:lnTo>
                  <a:pt x="5467" y="5539"/>
                </a:lnTo>
                <a:lnTo>
                  <a:pt x="5320" y="5649"/>
                </a:lnTo>
                <a:lnTo>
                  <a:pt x="5173" y="5723"/>
                </a:lnTo>
                <a:lnTo>
                  <a:pt x="4880" y="5833"/>
                </a:lnTo>
                <a:lnTo>
                  <a:pt x="4696" y="5943"/>
                </a:lnTo>
                <a:lnTo>
                  <a:pt x="4513" y="6053"/>
                </a:lnTo>
                <a:lnTo>
                  <a:pt x="4366" y="6236"/>
                </a:lnTo>
                <a:lnTo>
                  <a:pt x="4293" y="6420"/>
                </a:lnTo>
                <a:lnTo>
                  <a:pt x="4256" y="6493"/>
                </a:lnTo>
                <a:lnTo>
                  <a:pt x="4293" y="6603"/>
                </a:lnTo>
                <a:lnTo>
                  <a:pt x="4329" y="6676"/>
                </a:lnTo>
                <a:lnTo>
                  <a:pt x="4366" y="6750"/>
                </a:lnTo>
                <a:lnTo>
                  <a:pt x="4439" y="6823"/>
                </a:lnTo>
                <a:lnTo>
                  <a:pt x="4549" y="6823"/>
                </a:lnTo>
                <a:lnTo>
                  <a:pt x="4660" y="6860"/>
                </a:lnTo>
                <a:lnTo>
                  <a:pt x="4696" y="6933"/>
                </a:lnTo>
                <a:lnTo>
                  <a:pt x="4733" y="7117"/>
                </a:lnTo>
                <a:lnTo>
                  <a:pt x="4770" y="7300"/>
                </a:lnTo>
                <a:lnTo>
                  <a:pt x="4770" y="7667"/>
                </a:lnTo>
                <a:lnTo>
                  <a:pt x="4806" y="7813"/>
                </a:lnTo>
                <a:lnTo>
                  <a:pt x="4586" y="7520"/>
                </a:lnTo>
                <a:lnTo>
                  <a:pt x="4366" y="7263"/>
                </a:lnTo>
                <a:lnTo>
                  <a:pt x="4256" y="7190"/>
                </a:lnTo>
                <a:lnTo>
                  <a:pt x="4146" y="7153"/>
                </a:lnTo>
                <a:lnTo>
                  <a:pt x="3999" y="7117"/>
                </a:lnTo>
                <a:lnTo>
                  <a:pt x="3889" y="7153"/>
                </a:lnTo>
                <a:lnTo>
                  <a:pt x="3632" y="7227"/>
                </a:lnTo>
                <a:lnTo>
                  <a:pt x="3412" y="7373"/>
                </a:lnTo>
                <a:lnTo>
                  <a:pt x="3192" y="7593"/>
                </a:lnTo>
                <a:lnTo>
                  <a:pt x="2972" y="7813"/>
                </a:lnTo>
                <a:lnTo>
                  <a:pt x="2825" y="8070"/>
                </a:lnTo>
                <a:lnTo>
                  <a:pt x="2715" y="8364"/>
                </a:lnTo>
                <a:lnTo>
                  <a:pt x="2642" y="8657"/>
                </a:lnTo>
                <a:lnTo>
                  <a:pt x="2605" y="8951"/>
                </a:lnTo>
                <a:lnTo>
                  <a:pt x="2605" y="9244"/>
                </a:lnTo>
                <a:lnTo>
                  <a:pt x="2679" y="9537"/>
                </a:lnTo>
                <a:lnTo>
                  <a:pt x="2679" y="9611"/>
                </a:lnTo>
                <a:lnTo>
                  <a:pt x="2752" y="9648"/>
                </a:lnTo>
                <a:lnTo>
                  <a:pt x="2789" y="9684"/>
                </a:lnTo>
                <a:lnTo>
                  <a:pt x="3156" y="9684"/>
                </a:lnTo>
                <a:lnTo>
                  <a:pt x="3449" y="9758"/>
                </a:lnTo>
                <a:lnTo>
                  <a:pt x="3706" y="9868"/>
                </a:lnTo>
                <a:lnTo>
                  <a:pt x="3963" y="10014"/>
                </a:lnTo>
                <a:lnTo>
                  <a:pt x="4183" y="10198"/>
                </a:lnTo>
                <a:lnTo>
                  <a:pt x="4403" y="10418"/>
                </a:lnTo>
                <a:lnTo>
                  <a:pt x="4770" y="10858"/>
                </a:lnTo>
                <a:lnTo>
                  <a:pt x="4403" y="11151"/>
                </a:lnTo>
                <a:lnTo>
                  <a:pt x="4109" y="11445"/>
                </a:lnTo>
                <a:lnTo>
                  <a:pt x="3816" y="11775"/>
                </a:lnTo>
                <a:lnTo>
                  <a:pt x="3596" y="12142"/>
                </a:lnTo>
                <a:lnTo>
                  <a:pt x="3412" y="12545"/>
                </a:lnTo>
                <a:lnTo>
                  <a:pt x="3266" y="12986"/>
                </a:lnTo>
                <a:lnTo>
                  <a:pt x="3192" y="13426"/>
                </a:lnTo>
                <a:lnTo>
                  <a:pt x="3156" y="13866"/>
                </a:lnTo>
                <a:lnTo>
                  <a:pt x="3082" y="13829"/>
                </a:lnTo>
                <a:lnTo>
                  <a:pt x="2972" y="13719"/>
                </a:lnTo>
                <a:lnTo>
                  <a:pt x="2899" y="13572"/>
                </a:lnTo>
                <a:lnTo>
                  <a:pt x="2459" y="12582"/>
                </a:lnTo>
                <a:lnTo>
                  <a:pt x="2092" y="11702"/>
                </a:lnTo>
                <a:lnTo>
                  <a:pt x="1945" y="11262"/>
                </a:lnTo>
                <a:lnTo>
                  <a:pt x="1872" y="10821"/>
                </a:lnTo>
                <a:lnTo>
                  <a:pt x="1872" y="10638"/>
                </a:lnTo>
                <a:lnTo>
                  <a:pt x="1945" y="10491"/>
                </a:lnTo>
                <a:lnTo>
                  <a:pt x="2055" y="10381"/>
                </a:lnTo>
                <a:lnTo>
                  <a:pt x="2202" y="10271"/>
                </a:lnTo>
                <a:lnTo>
                  <a:pt x="2312" y="10161"/>
                </a:lnTo>
                <a:lnTo>
                  <a:pt x="2385" y="10051"/>
                </a:lnTo>
                <a:lnTo>
                  <a:pt x="2385" y="9904"/>
                </a:lnTo>
                <a:lnTo>
                  <a:pt x="2385" y="9721"/>
                </a:lnTo>
                <a:lnTo>
                  <a:pt x="2312" y="8730"/>
                </a:lnTo>
                <a:lnTo>
                  <a:pt x="2165" y="7740"/>
                </a:lnTo>
                <a:lnTo>
                  <a:pt x="2165" y="7667"/>
                </a:lnTo>
                <a:lnTo>
                  <a:pt x="2092" y="7593"/>
                </a:lnTo>
                <a:lnTo>
                  <a:pt x="1945" y="7593"/>
                </a:lnTo>
                <a:lnTo>
                  <a:pt x="1358" y="8070"/>
                </a:lnTo>
                <a:lnTo>
                  <a:pt x="1321" y="7667"/>
                </a:lnTo>
                <a:lnTo>
                  <a:pt x="1358" y="7263"/>
                </a:lnTo>
                <a:lnTo>
                  <a:pt x="1395" y="6860"/>
                </a:lnTo>
                <a:lnTo>
                  <a:pt x="1505" y="6456"/>
                </a:lnTo>
                <a:lnTo>
                  <a:pt x="1505" y="6383"/>
                </a:lnTo>
                <a:lnTo>
                  <a:pt x="1468" y="6310"/>
                </a:lnTo>
                <a:lnTo>
                  <a:pt x="1725" y="5796"/>
                </a:lnTo>
                <a:lnTo>
                  <a:pt x="1982" y="5319"/>
                </a:lnTo>
                <a:lnTo>
                  <a:pt x="2239" y="5356"/>
                </a:lnTo>
                <a:lnTo>
                  <a:pt x="2495" y="5392"/>
                </a:lnTo>
                <a:lnTo>
                  <a:pt x="2569" y="5356"/>
                </a:lnTo>
                <a:lnTo>
                  <a:pt x="2605" y="5319"/>
                </a:lnTo>
                <a:lnTo>
                  <a:pt x="2605" y="5282"/>
                </a:lnTo>
                <a:lnTo>
                  <a:pt x="2569" y="5209"/>
                </a:lnTo>
                <a:close/>
                <a:moveTo>
                  <a:pt x="8805" y="13939"/>
                </a:moveTo>
                <a:lnTo>
                  <a:pt x="9098" y="13976"/>
                </a:lnTo>
                <a:lnTo>
                  <a:pt x="9391" y="14049"/>
                </a:lnTo>
                <a:lnTo>
                  <a:pt x="9208" y="14086"/>
                </a:lnTo>
                <a:lnTo>
                  <a:pt x="9171" y="14049"/>
                </a:lnTo>
                <a:lnTo>
                  <a:pt x="9061" y="14049"/>
                </a:lnTo>
                <a:lnTo>
                  <a:pt x="8988" y="13976"/>
                </a:lnTo>
                <a:lnTo>
                  <a:pt x="8805" y="13939"/>
                </a:lnTo>
                <a:close/>
                <a:moveTo>
                  <a:pt x="5815" y="14178"/>
                </a:moveTo>
                <a:lnTo>
                  <a:pt x="5797" y="14196"/>
                </a:lnTo>
                <a:lnTo>
                  <a:pt x="5760" y="14196"/>
                </a:lnTo>
                <a:lnTo>
                  <a:pt x="5815" y="14178"/>
                </a:lnTo>
                <a:close/>
                <a:moveTo>
                  <a:pt x="7154" y="2935"/>
                </a:moveTo>
                <a:lnTo>
                  <a:pt x="7594" y="3008"/>
                </a:lnTo>
                <a:lnTo>
                  <a:pt x="8034" y="3082"/>
                </a:lnTo>
                <a:lnTo>
                  <a:pt x="8438" y="3155"/>
                </a:lnTo>
                <a:lnTo>
                  <a:pt x="8401" y="3192"/>
                </a:lnTo>
                <a:lnTo>
                  <a:pt x="8401" y="3228"/>
                </a:lnTo>
                <a:lnTo>
                  <a:pt x="8401" y="3265"/>
                </a:lnTo>
                <a:lnTo>
                  <a:pt x="8438" y="3265"/>
                </a:lnTo>
                <a:lnTo>
                  <a:pt x="8621" y="3228"/>
                </a:lnTo>
                <a:lnTo>
                  <a:pt x="8768" y="3265"/>
                </a:lnTo>
                <a:lnTo>
                  <a:pt x="8805" y="3265"/>
                </a:lnTo>
                <a:lnTo>
                  <a:pt x="8768" y="3338"/>
                </a:lnTo>
                <a:lnTo>
                  <a:pt x="8768" y="3412"/>
                </a:lnTo>
                <a:lnTo>
                  <a:pt x="8768" y="3448"/>
                </a:lnTo>
                <a:lnTo>
                  <a:pt x="8805" y="3485"/>
                </a:lnTo>
                <a:lnTo>
                  <a:pt x="8841" y="3485"/>
                </a:lnTo>
                <a:lnTo>
                  <a:pt x="8915" y="3522"/>
                </a:lnTo>
                <a:lnTo>
                  <a:pt x="8988" y="3558"/>
                </a:lnTo>
                <a:lnTo>
                  <a:pt x="9098" y="3668"/>
                </a:lnTo>
                <a:lnTo>
                  <a:pt x="9208" y="3815"/>
                </a:lnTo>
                <a:lnTo>
                  <a:pt x="9245" y="3852"/>
                </a:lnTo>
                <a:lnTo>
                  <a:pt x="9281" y="3889"/>
                </a:lnTo>
                <a:lnTo>
                  <a:pt x="9318" y="3852"/>
                </a:lnTo>
                <a:lnTo>
                  <a:pt x="9391" y="3742"/>
                </a:lnTo>
                <a:lnTo>
                  <a:pt x="9465" y="3632"/>
                </a:lnTo>
                <a:lnTo>
                  <a:pt x="9538" y="3558"/>
                </a:lnTo>
                <a:lnTo>
                  <a:pt x="9758" y="3632"/>
                </a:lnTo>
                <a:lnTo>
                  <a:pt x="9612" y="3815"/>
                </a:lnTo>
                <a:lnTo>
                  <a:pt x="9501" y="3999"/>
                </a:lnTo>
                <a:lnTo>
                  <a:pt x="9465" y="4072"/>
                </a:lnTo>
                <a:lnTo>
                  <a:pt x="9465" y="4182"/>
                </a:lnTo>
                <a:lnTo>
                  <a:pt x="9575" y="4182"/>
                </a:lnTo>
                <a:lnTo>
                  <a:pt x="9648" y="4145"/>
                </a:lnTo>
                <a:lnTo>
                  <a:pt x="9795" y="4035"/>
                </a:lnTo>
                <a:lnTo>
                  <a:pt x="10052" y="3815"/>
                </a:lnTo>
                <a:lnTo>
                  <a:pt x="10308" y="3962"/>
                </a:lnTo>
                <a:lnTo>
                  <a:pt x="10235" y="4035"/>
                </a:lnTo>
                <a:lnTo>
                  <a:pt x="9978" y="4365"/>
                </a:lnTo>
                <a:lnTo>
                  <a:pt x="9868" y="4512"/>
                </a:lnTo>
                <a:lnTo>
                  <a:pt x="9795" y="4696"/>
                </a:lnTo>
                <a:lnTo>
                  <a:pt x="9795" y="4732"/>
                </a:lnTo>
                <a:lnTo>
                  <a:pt x="9832" y="4732"/>
                </a:lnTo>
                <a:lnTo>
                  <a:pt x="10015" y="4659"/>
                </a:lnTo>
                <a:lnTo>
                  <a:pt x="10198" y="4549"/>
                </a:lnTo>
                <a:lnTo>
                  <a:pt x="10492" y="4329"/>
                </a:lnTo>
                <a:lnTo>
                  <a:pt x="10639" y="4182"/>
                </a:lnTo>
                <a:lnTo>
                  <a:pt x="10822" y="4292"/>
                </a:lnTo>
                <a:lnTo>
                  <a:pt x="10565" y="4549"/>
                </a:lnTo>
                <a:lnTo>
                  <a:pt x="10272" y="4879"/>
                </a:lnTo>
                <a:lnTo>
                  <a:pt x="10052" y="5209"/>
                </a:lnTo>
                <a:lnTo>
                  <a:pt x="9942" y="5246"/>
                </a:lnTo>
                <a:lnTo>
                  <a:pt x="9648" y="5392"/>
                </a:lnTo>
                <a:lnTo>
                  <a:pt x="9391" y="5539"/>
                </a:lnTo>
                <a:lnTo>
                  <a:pt x="9281" y="5539"/>
                </a:lnTo>
                <a:lnTo>
                  <a:pt x="9135" y="5576"/>
                </a:lnTo>
                <a:lnTo>
                  <a:pt x="8805" y="5759"/>
                </a:lnTo>
                <a:lnTo>
                  <a:pt x="8548" y="5979"/>
                </a:lnTo>
                <a:lnTo>
                  <a:pt x="8364" y="6089"/>
                </a:lnTo>
                <a:lnTo>
                  <a:pt x="8071" y="6346"/>
                </a:lnTo>
                <a:lnTo>
                  <a:pt x="7924" y="6566"/>
                </a:lnTo>
                <a:lnTo>
                  <a:pt x="7741" y="6750"/>
                </a:lnTo>
                <a:lnTo>
                  <a:pt x="7631" y="6970"/>
                </a:lnTo>
                <a:lnTo>
                  <a:pt x="7594" y="7153"/>
                </a:lnTo>
                <a:lnTo>
                  <a:pt x="7631" y="7227"/>
                </a:lnTo>
                <a:lnTo>
                  <a:pt x="7667" y="7300"/>
                </a:lnTo>
                <a:lnTo>
                  <a:pt x="7741" y="7373"/>
                </a:lnTo>
                <a:lnTo>
                  <a:pt x="7851" y="7410"/>
                </a:lnTo>
                <a:lnTo>
                  <a:pt x="7998" y="7410"/>
                </a:lnTo>
                <a:lnTo>
                  <a:pt x="8144" y="7337"/>
                </a:lnTo>
                <a:lnTo>
                  <a:pt x="8401" y="7190"/>
                </a:lnTo>
                <a:lnTo>
                  <a:pt x="8548" y="7153"/>
                </a:lnTo>
                <a:lnTo>
                  <a:pt x="8731" y="7227"/>
                </a:lnTo>
                <a:lnTo>
                  <a:pt x="8805" y="7263"/>
                </a:lnTo>
                <a:lnTo>
                  <a:pt x="8878" y="7337"/>
                </a:lnTo>
                <a:lnTo>
                  <a:pt x="8915" y="7410"/>
                </a:lnTo>
                <a:lnTo>
                  <a:pt x="8915" y="7483"/>
                </a:lnTo>
                <a:lnTo>
                  <a:pt x="8841" y="7593"/>
                </a:lnTo>
                <a:lnTo>
                  <a:pt x="8731" y="7740"/>
                </a:lnTo>
                <a:lnTo>
                  <a:pt x="8584" y="7850"/>
                </a:lnTo>
                <a:lnTo>
                  <a:pt x="8401" y="7960"/>
                </a:lnTo>
                <a:lnTo>
                  <a:pt x="8144" y="8070"/>
                </a:lnTo>
                <a:lnTo>
                  <a:pt x="7961" y="8144"/>
                </a:lnTo>
                <a:lnTo>
                  <a:pt x="7741" y="8254"/>
                </a:lnTo>
                <a:lnTo>
                  <a:pt x="7557" y="8400"/>
                </a:lnTo>
                <a:lnTo>
                  <a:pt x="7521" y="8474"/>
                </a:lnTo>
                <a:lnTo>
                  <a:pt x="7484" y="8584"/>
                </a:lnTo>
                <a:lnTo>
                  <a:pt x="7447" y="8767"/>
                </a:lnTo>
                <a:lnTo>
                  <a:pt x="7521" y="8914"/>
                </a:lnTo>
                <a:lnTo>
                  <a:pt x="7631" y="9061"/>
                </a:lnTo>
                <a:lnTo>
                  <a:pt x="7777" y="9134"/>
                </a:lnTo>
                <a:lnTo>
                  <a:pt x="7887" y="9171"/>
                </a:lnTo>
                <a:lnTo>
                  <a:pt x="8034" y="9207"/>
                </a:lnTo>
                <a:lnTo>
                  <a:pt x="8254" y="9134"/>
                </a:lnTo>
                <a:lnTo>
                  <a:pt x="8694" y="8951"/>
                </a:lnTo>
                <a:lnTo>
                  <a:pt x="9208" y="8951"/>
                </a:lnTo>
                <a:lnTo>
                  <a:pt x="9391" y="8877"/>
                </a:lnTo>
                <a:lnTo>
                  <a:pt x="9575" y="8767"/>
                </a:lnTo>
                <a:lnTo>
                  <a:pt x="9685" y="8657"/>
                </a:lnTo>
                <a:lnTo>
                  <a:pt x="9795" y="8547"/>
                </a:lnTo>
                <a:lnTo>
                  <a:pt x="9905" y="8547"/>
                </a:lnTo>
                <a:lnTo>
                  <a:pt x="10052" y="8584"/>
                </a:lnTo>
                <a:lnTo>
                  <a:pt x="10088" y="8620"/>
                </a:lnTo>
                <a:lnTo>
                  <a:pt x="10125" y="8620"/>
                </a:lnTo>
                <a:lnTo>
                  <a:pt x="10198" y="8657"/>
                </a:lnTo>
                <a:lnTo>
                  <a:pt x="10382" y="8804"/>
                </a:lnTo>
                <a:lnTo>
                  <a:pt x="10565" y="8987"/>
                </a:lnTo>
                <a:lnTo>
                  <a:pt x="11115" y="9648"/>
                </a:lnTo>
                <a:lnTo>
                  <a:pt x="10382" y="9391"/>
                </a:lnTo>
                <a:lnTo>
                  <a:pt x="10015" y="9281"/>
                </a:lnTo>
                <a:lnTo>
                  <a:pt x="9648" y="9171"/>
                </a:lnTo>
                <a:lnTo>
                  <a:pt x="9612" y="9207"/>
                </a:lnTo>
                <a:lnTo>
                  <a:pt x="9281" y="9171"/>
                </a:lnTo>
                <a:lnTo>
                  <a:pt x="8951" y="9207"/>
                </a:lnTo>
                <a:lnTo>
                  <a:pt x="8621" y="9281"/>
                </a:lnTo>
                <a:lnTo>
                  <a:pt x="8328" y="9391"/>
                </a:lnTo>
                <a:lnTo>
                  <a:pt x="8291" y="9427"/>
                </a:lnTo>
                <a:lnTo>
                  <a:pt x="8144" y="9427"/>
                </a:lnTo>
                <a:lnTo>
                  <a:pt x="7631" y="9537"/>
                </a:lnTo>
                <a:lnTo>
                  <a:pt x="7117" y="9648"/>
                </a:lnTo>
                <a:lnTo>
                  <a:pt x="6934" y="9684"/>
                </a:lnTo>
                <a:lnTo>
                  <a:pt x="6787" y="9794"/>
                </a:lnTo>
                <a:lnTo>
                  <a:pt x="6677" y="9904"/>
                </a:lnTo>
                <a:lnTo>
                  <a:pt x="6567" y="10088"/>
                </a:lnTo>
                <a:lnTo>
                  <a:pt x="6494" y="10271"/>
                </a:lnTo>
                <a:lnTo>
                  <a:pt x="6494" y="10455"/>
                </a:lnTo>
                <a:lnTo>
                  <a:pt x="6494" y="10601"/>
                </a:lnTo>
                <a:lnTo>
                  <a:pt x="6530" y="10785"/>
                </a:lnTo>
                <a:lnTo>
                  <a:pt x="6604" y="10968"/>
                </a:lnTo>
                <a:lnTo>
                  <a:pt x="6714" y="11115"/>
                </a:lnTo>
                <a:lnTo>
                  <a:pt x="6824" y="11225"/>
                </a:lnTo>
                <a:lnTo>
                  <a:pt x="6970" y="11335"/>
                </a:lnTo>
                <a:lnTo>
                  <a:pt x="7117" y="11408"/>
                </a:lnTo>
                <a:lnTo>
                  <a:pt x="7301" y="11445"/>
                </a:lnTo>
                <a:lnTo>
                  <a:pt x="7484" y="11482"/>
                </a:lnTo>
                <a:lnTo>
                  <a:pt x="7777" y="11482"/>
                </a:lnTo>
                <a:lnTo>
                  <a:pt x="7851" y="11555"/>
                </a:lnTo>
                <a:lnTo>
                  <a:pt x="7924" y="11665"/>
                </a:lnTo>
                <a:lnTo>
                  <a:pt x="7961" y="11812"/>
                </a:lnTo>
                <a:lnTo>
                  <a:pt x="8034" y="12105"/>
                </a:lnTo>
                <a:lnTo>
                  <a:pt x="8071" y="12362"/>
                </a:lnTo>
                <a:lnTo>
                  <a:pt x="8108" y="12509"/>
                </a:lnTo>
                <a:lnTo>
                  <a:pt x="7851" y="12435"/>
                </a:lnTo>
                <a:lnTo>
                  <a:pt x="7631" y="12399"/>
                </a:lnTo>
                <a:lnTo>
                  <a:pt x="7557" y="12362"/>
                </a:lnTo>
                <a:lnTo>
                  <a:pt x="7521" y="12215"/>
                </a:lnTo>
                <a:lnTo>
                  <a:pt x="7521" y="12179"/>
                </a:lnTo>
                <a:lnTo>
                  <a:pt x="7447" y="12179"/>
                </a:lnTo>
                <a:lnTo>
                  <a:pt x="7447" y="12215"/>
                </a:lnTo>
                <a:lnTo>
                  <a:pt x="7411" y="12472"/>
                </a:lnTo>
                <a:lnTo>
                  <a:pt x="7411" y="12509"/>
                </a:lnTo>
                <a:lnTo>
                  <a:pt x="7447" y="12545"/>
                </a:lnTo>
                <a:lnTo>
                  <a:pt x="7851" y="12729"/>
                </a:lnTo>
                <a:lnTo>
                  <a:pt x="8254" y="12949"/>
                </a:lnTo>
                <a:lnTo>
                  <a:pt x="8438" y="13316"/>
                </a:lnTo>
                <a:lnTo>
                  <a:pt x="8474" y="13389"/>
                </a:lnTo>
                <a:lnTo>
                  <a:pt x="8548" y="13426"/>
                </a:lnTo>
                <a:lnTo>
                  <a:pt x="8621" y="13426"/>
                </a:lnTo>
                <a:lnTo>
                  <a:pt x="8694" y="13389"/>
                </a:lnTo>
                <a:lnTo>
                  <a:pt x="8841" y="13279"/>
                </a:lnTo>
                <a:lnTo>
                  <a:pt x="9428" y="13609"/>
                </a:lnTo>
                <a:lnTo>
                  <a:pt x="9281" y="13609"/>
                </a:lnTo>
                <a:lnTo>
                  <a:pt x="8548" y="13536"/>
                </a:lnTo>
                <a:lnTo>
                  <a:pt x="7851" y="13536"/>
                </a:lnTo>
                <a:lnTo>
                  <a:pt x="7374" y="13206"/>
                </a:lnTo>
                <a:lnTo>
                  <a:pt x="6860" y="12912"/>
                </a:lnTo>
                <a:lnTo>
                  <a:pt x="6824" y="12876"/>
                </a:lnTo>
                <a:lnTo>
                  <a:pt x="6750" y="12912"/>
                </a:lnTo>
                <a:lnTo>
                  <a:pt x="6750" y="12949"/>
                </a:lnTo>
                <a:lnTo>
                  <a:pt x="6750" y="13022"/>
                </a:lnTo>
                <a:lnTo>
                  <a:pt x="6970" y="13316"/>
                </a:lnTo>
                <a:lnTo>
                  <a:pt x="7227" y="13572"/>
                </a:lnTo>
                <a:lnTo>
                  <a:pt x="6897" y="13609"/>
                </a:lnTo>
                <a:lnTo>
                  <a:pt x="6567" y="13646"/>
                </a:lnTo>
                <a:lnTo>
                  <a:pt x="6310" y="13426"/>
                </a:lnTo>
                <a:lnTo>
                  <a:pt x="6090" y="13169"/>
                </a:lnTo>
                <a:lnTo>
                  <a:pt x="6017" y="13169"/>
                </a:lnTo>
                <a:lnTo>
                  <a:pt x="5943" y="13242"/>
                </a:lnTo>
                <a:lnTo>
                  <a:pt x="5907" y="13389"/>
                </a:lnTo>
                <a:lnTo>
                  <a:pt x="5943" y="13499"/>
                </a:lnTo>
                <a:lnTo>
                  <a:pt x="5980" y="13646"/>
                </a:lnTo>
                <a:lnTo>
                  <a:pt x="6090" y="13756"/>
                </a:lnTo>
                <a:lnTo>
                  <a:pt x="5760" y="13829"/>
                </a:lnTo>
                <a:lnTo>
                  <a:pt x="5430" y="13939"/>
                </a:lnTo>
                <a:lnTo>
                  <a:pt x="5393" y="13903"/>
                </a:lnTo>
                <a:lnTo>
                  <a:pt x="5173" y="13682"/>
                </a:lnTo>
                <a:lnTo>
                  <a:pt x="5026" y="13609"/>
                </a:lnTo>
                <a:lnTo>
                  <a:pt x="4916" y="13572"/>
                </a:lnTo>
                <a:lnTo>
                  <a:pt x="4880" y="13572"/>
                </a:lnTo>
                <a:lnTo>
                  <a:pt x="4880" y="13609"/>
                </a:lnTo>
                <a:lnTo>
                  <a:pt x="4880" y="13682"/>
                </a:lnTo>
                <a:lnTo>
                  <a:pt x="4916" y="13793"/>
                </a:lnTo>
                <a:lnTo>
                  <a:pt x="4990" y="13939"/>
                </a:lnTo>
                <a:lnTo>
                  <a:pt x="5100" y="14086"/>
                </a:lnTo>
                <a:lnTo>
                  <a:pt x="5136" y="14086"/>
                </a:lnTo>
                <a:lnTo>
                  <a:pt x="4843" y="14306"/>
                </a:lnTo>
                <a:lnTo>
                  <a:pt x="4623" y="14269"/>
                </a:lnTo>
                <a:lnTo>
                  <a:pt x="4109" y="14196"/>
                </a:lnTo>
                <a:lnTo>
                  <a:pt x="3853" y="14159"/>
                </a:lnTo>
                <a:lnTo>
                  <a:pt x="3596" y="14086"/>
                </a:lnTo>
                <a:lnTo>
                  <a:pt x="3669" y="14013"/>
                </a:lnTo>
                <a:lnTo>
                  <a:pt x="3706" y="13903"/>
                </a:lnTo>
                <a:lnTo>
                  <a:pt x="3706" y="13829"/>
                </a:lnTo>
                <a:lnTo>
                  <a:pt x="3669" y="13719"/>
                </a:lnTo>
                <a:lnTo>
                  <a:pt x="3632" y="13646"/>
                </a:lnTo>
                <a:lnTo>
                  <a:pt x="3559" y="13609"/>
                </a:lnTo>
                <a:lnTo>
                  <a:pt x="3632" y="13242"/>
                </a:lnTo>
                <a:lnTo>
                  <a:pt x="3742" y="12876"/>
                </a:lnTo>
                <a:lnTo>
                  <a:pt x="3889" y="12509"/>
                </a:lnTo>
                <a:lnTo>
                  <a:pt x="4073" y="12179"/>
                </a:lnTo>
                <a:lnTo>
                  <a:pt x="4293" y="11848"/>
                </a:lnTo>
                <a:lnTo>
                  <a:pt x="4549" y="11555"/>
                </a:lnTo>
                <a:lnTo>
                  <a:pt x="4843" y="11298"/>
                </a:lnTo>
                <a:lnTo>
                  <a:pt x="5173" y="11115"/>
                </a:lnTo>
                <a:lnTo>
                  <a:pt x="5246" y="11041"/>
                </a:lnTo>
                <a:lnTo>
                  <a:pt x="5283" y="10931"/>
                </a:lnTo>
                <a:lnTo>
                  <a:pt x="5283" y="10858"/>
                </a:lnTo>
                <a:lnTo>
                  <a:pt x="5210" y="10785"/>
                </a:lnTo>
                <a:lnTo>
                  <a:pt x="4770" y="10234"/>
                </a:lnTo>
                <a:lnTo>
                  <a:pt x="4549" y="9978"/>
                </a:lnTo>
                <a:lnTo>
                  <a:pt x="4293" y="9758"/>
                </a:lnTo>
                <a:lnTo>
                  <a:pt x="3999" y="9574"/>
                </a:lnTo>
                <a:lnTo>
                  <a:pt x="3706" y="9427"/>
                </a:lnTo>
                <a:lnTo>
                  <a:pt x="3376" y="9317"/>
                </a:lnTo>
                <a:lnTo>
                  <a:pt x="3046" y="9281"/>
                </a:lnTo>
                <a:lnTo>
                  <a:pt x="3046" y="8877"/>
                </a:lnTo>
                <a:lnTo>
                  <a:pt x="3119" y="8510"/>
                </a:lnTo>
                <a:lnTo>
                  <a:pt x="3266" y="8180"/>
                </a:lnTo>
                <a:lnTo>
                  <a:pt x="3486" y="7887"/>
                </a:lnTo>
                <a:lnTo>
                  <a:pt x="3632" y="7740"/>
                </a:lnTo>
                <a:lnTo>
                  <a:pt x="3816" y="7593"/>
                </a:lnTo>
                <a:lnTo>
                  <a:pt x="3889" y="7557"/>
                </a:lnTo>
                <a:lnTo>
                  <a:pt x="3963" y="7557"/>
                </a:lnTo>
                <a:lnTo>
                  <a:pt x="4036" y="7593"/>
                </a:lnTo>
                <a:lnTo>
                  <a:pt x="4109" y="7630"/>
                </a:lnTo>
                <a:lnTo>
                  <a:pt x="4219" y="7740"/>
                </a:lnTo>
                <a:lnTo>
                  <a:pt x="4329" y="7887"/>
                </a:lnTo>
                <a:lnTo>
                  <a:pt x="4916" y="8657"/>
                </a:lnTo>
                <a:lnTo>
                  <a:pt x="5026" y="8730"/>
                </a:lnTo>
                <a:lnTo>
                  <a:pt x="5136" y="8767"/>
                </a:lnTo>
                <a:lnTo>
                  <a:pt x="5210" y="8730"/>
                </a:lnTo>
                <a:lnTo>
                  <a:pt x="5246" y="8694"/>
                </a:lnTo>
                <a:lnTo>
                  <a:pt x="5283" y="8620"/>
                </a:lnTo>
                <a:lnTo>
                  <a:pt x="5283" y="8547"/>
                </a:lnTo>
                <a:lnTo>
                  <a:pt x="5136" y="7006"/>
                </a:lnTo>
                <a:lnTo>
                  <a:pt x="5100" y="6823"/>
                </a:lnTo>
                <a:lnTo>
                  <a:pt x="4990" y="6640"/>
                </a:lnTo>
                <a:lnTo>
                  <a:pt x="4880" y="6493"/>
                </a:lnTo>
                <a:lnTo>
                  <a:pt x="4660" y="6456"/>
                </a:lnTo>
                <a:lnTo>
                  <a:pt x="4733" y="6420"/>
                </a:lnTo>
                <a:lnTo>
                  <a:pt x="4843" y="6346"/>
                </a:lnTo>
                <a:lnTo>
                  <a:pt x="5026" y="6199"/>
                </a:lnTo>
                <a:lnTo>
                  <a:pt x="5430" y="6016"/>
                </a:lnTo>
                <a:lnTo>
                  <a:pt x="5613" y="5943"/>
                </a:lnTo>
                <a:lnTo>
                  <a:pt x="5760" y="5796"/>
                </a:lnTo>
                <a:lnTo>
                  <a:pt x="5870" y="5649"/>
                </a:lnTo>
                <a:lnTo>
                  <a:pt x="5980" y="5466"/>
                </a:lnTo>
                <a:lnTo>
                  <a:pt x="5980" y="5392"/>
                </a:lnTo>
                <a:lnTo>
                  <a:pt x="5943" y="5319"/>
                </a:lnTo>
                <a:lnTo>
                  <a:pt x="5907" y="5246"/>
                </a:lnTo>
                <a:lnTo>
                  <a:pt x="5833" y="5209"/>
                </a:lnTo>
                <a:lnTo>
                  <a:pt x="4990" y="5099"/>
                </a:lnTo>
                <a:lnTo>
                  <a:pt x="4109" y="4989"/>
                </a:lnTo>
                <a:lnTo>
                  <a:pt x="3742" y="4989"/>
                </a:lnTo>
                <a:lnTo>
                  <a:pt x="3302" y="4952"/>
                </a:lnTo>
                <a:lnTo>
                  <a:pt x="2899" y="4989"/>
                </a:lnTo>
                <a:lnTo>
                  <a:pt x="2715" y="5026"/>
                </a:lnTo>
                <a:lnTo>
                  <a:pt x="2532" y="5099"/>
                </a:lnTo>
                <a:lnTo>
                  <a:pt x="2495" y="5136"/>
                </a:lnTo>
                <a:lnTo>
                  <a:pt x="2532" y="5209"/>
                </a:lnTo>
                <a:lnTo>
                  <a:pt x="2165" y="5062"/>
                </a:lnTo>
                <a:lnTo>
                  <a:pt x="2459" y="4732"/>
                </a:lnTo>
                <a:lnTo>
                  <a:pt x="2752" y="4402"/>
                </a:lnTo>
                <a:lnTo>
                  <a:pt x="3082" y="4145"/>
                </a:lnTo>
                <a:lnTo>
                  <a:pt x="3449" y="3889"/>
                </a:lnTo>
                <a:lnTo>
                  <a:pt x="3816" y="3668"/>
                </a:lnTo>
                <a:lnTo>
                  <a:pt x="4219" y="3448"/>
                </a:lnTo>
                <a:lnTo>
                  <a:pt x="4623" y="3302"/>
                </a:lnTo>
                <a:lnTo>
                  <a:pt x="5026" y="3155"/>
                </a:lnTo>
                <a:lnTo>
                  <a:pt x="5467" y="3045"/>
                </a:lnTo>
                <a:lnTo>
                  <a:pt x="5907" y="2972"/>
                </a:lnTo>
                <a:lnTo>
                  <a:pt x="6310" y="2935"/>
                </a:lnTo>
                <a:close/>
                <a:moveTo>
                  <a:pt x="5393" y="14343"/>
                </a:moveTo>
                <a:lnTo>
                  <a:pt x="5430" y="14379"/>
                </a:lnTo>
                <a:lnTo>
                  <a:pt x="5356" y="14379"/>
                </a:lnTo>
                <a:lnTo>
                  <a:pt x="5393" y="14343"/>
                </a:lnTo>
                <a:close/>
                <a:moveTo>
                  <a:pt x="7704" y="13903"/>
                </a:moveTo>
                <a:lnTo>
                  <a:pt x="7961" y="14049"/>
                </a:lnTo>
                <a:lnTo>
                  <a:pt x="8291" y="14196"/>
                </a:lnTo>
                <a:lnTo>
                  <a:pt x="8584" y="14306"/>
                </a:lnTo>
                <a:lnTo>
                  <a:pt x="8181" y="14379"/>
                </a:lnTo>
                <a:lnTo>
                  <a:pt x="7741" y="14416"/>
                </a:lnTo>
                <a:lnTo>
                  <a:pt x="7704" y="14306"/>
                </a:lnTo>
                <a:lnTo>
                  <a:pt x="7631" y="14233"/>
                </a:lnTo>
                <a:lnTo>
                  <a:pt x="7264" y="14123"/>
                </a:lnTo>
                <a:lnTo>
                  <a:pt x="6970" y="13939"/>
                </a:lnTo>
                <a:lnTo>
                  <a:pt x="7521" y="13903"/>
                </a:lnTo>
                <a:close/>
                <a:moveTo>
                  <a:pt x="6420" y="14013"/>
                </a:moveTo>
                <a:lnTo>
                  <a:pt x="6567" y="14123"/>
                </a:lnTo>
                <a:lnTo>
                  <a:pt x="6787" y="14306"/>
                </a:lnTo>
                <a:lnTo>
                  <a:pt x="7007" y="14453"/>
                </a:lnTo>
                <a:lnTo>
                  <a:pt x="6053" y="14416"/>
                </a:lnTo>
                <a:lnTo>
                  <a:pt x="6053" y="14343"/>
                </a:lnTo>
                <a:lnTo>
                  <a:pt x="6053" y="14269"/>
                </a:lnTo>
                <a:lnTo>
                  <a:pt x="5980" y="14196"/>
                </a:lnTo>
                <a:lnTo>
                  <a:pt x="5907" y="14159"/>
                </a:lnTo>
                <a:lnTo>
                  <a:pt x="5870" y="14159"/>
                </a:lnTo>
                <a:lnTo>
                  <a:pt x="5980" y="14123"/>
                </a:lnTo>
                <a:lnTo>
                  <a:pt x="6420" y="14013"/>
                </a:lnTo>
                <a:close/>
                <a:moveTo>
                  <a:pt x="6824" y="2385"/>
                </a:moveTo>
                <a:lnTo>
                  <a:pt x="6750" y="2421"/>
                </a:lnTo>
                <a:lnTo>
                  <a:pt x="6677" y="2495"/>
                </a:lnTo>
                <a:lnTo>
                  <a:pt x="6127" y="2531"/>
                </a:lnTo>
                <a:lnTo>
                  <a:pt x="5540" y="2605"/>
                </a:lnTo>
                <a:lnTo>
                  <a:pt x="5026" y="2715"/>
                </a:lnTo>
                <a:lnTo>
                  <a:pt x="4476" y="2861"/>
                </a:lnTo>
                <a:lnTo>
                  <a:pt x="3926" y="3082"/>
                </a:lnTo>
                <a:lnTo>
                  <a:pt x="3376" y="3375"/>
                </a:lnTo>
                <a:lnTo>
                  <a:pt x="2899" y="3705"/>
                </a:lnTo>
                <a:lnTo>
                  <a:pt x="2459" y="4109"/>
                </a:lnTo>
                <a:lnTo>
                  <a:pt x="2018" y="4512"/>
                </a:lnTo>
                <a:lnTo>
                  <a:pt x="1652" y="4989"/>
                </a:lnTo>
                <a:lnTo>
                  <a:pt x="1321" y="5466"/>
                </a:lnTo>
                <a:lnTo>
                  <a:pt x="1065" y="6016"/>
                </a:lnTo>
                <a:lnTo>
                  <a:pt x="735" y="6713"/>
                </a:lnTo>
                <a:lnTo>
                  <a:pt x="478" y="7447"/>
                </a:lnTo>
                <a:lnTo>
                  <a:pt x="221" y="8180"/>
                </a:lnTo>
                <a:lnTo>
                  <a:pt x="74" y="8914"/>
                </a:lnTo>
                <a:lnTo>
                  <a:pt x="38" y="9244"/>
                </a:lnTo>
                <a:lnTo>
                  <a:pt x="1" y="9611"/>
                </a:lnTo>
                <a:lnTo>
                  <a:pt x="38" y="9941"/>
                </a:lnTo>
                <a:lnTo>
                  <a:pt x="74" y="10271"/>
                </a:lnTo>
                <a:lnTo>
                  <a:pt x="148" y="10601"/>
                </a:lnTo>
                <a:lnTo>
                  <a:pt x="258" y="10931"/>
                </a:lnTo>
                <a:lnTo>
                  <a:pt x="368" y="11262"/>
                </a:lnTo>
                <a:lnTo>
                  <a:pt x="514" y="11555"/>
                </a:lnTo>
                <a:lnTo>
                  <a:pt x="881" y="12142"/>
                </a:lnTo>
                <a:lnTo>
                  <a:pt x="1285" y="12692"/>
                </a:lnTo>
                <a:lnTo>
                  <a:pt x="1725" y="13206"/>
                </a:lnTo>
                <a:lnTo>
                  <a:pt x="2202" y="13719"/>
                </a:lnTo>
                <a:lnTo>
                  <a:pt x="2459" y="13976"/>
                </a:lnTo>
                <a:lnTo>
                  <a:pt x="2752" y="14233"/>
                </a:lnTo>
                <a:lnTo>
                  <a:pt x="2825" y="14343"/>
                </a:lnTo>
                <a:lnTo>
                  <a:pt x="2899" y="14416"/>
                </a:lnTo>
                <a:lnTo>
                  <a:pt x="3009" y="14453"/>
                </a:lnTo>
                <a:lnTo>
                  <a:pt x="3119" y="14453"/>
                </a:lnTo>
                <a:lnTo>
                  <a:pt x="3192" y="14526"/>
                </a:lnTo>
                <a:lnTo>
                  <a:pt x="3559" y="14636"/>
                </a:lnTo>
                <a:lnTo>
                  <a:pt x="3889" y="14746"/>
                </a:lnTo>
                <a:lnTo>
                  <a:pt x="4623" y="14820"/>
                </a:lnTo>
                <a:lnTo>
                  <a:pt x="6017" y="14966"/>
                </a:lnTo>
                <a:lnTo>
                  <a:pt x="6714" y="15003"/>
                </a:lnTo>
                <a:lnTo>
                  <a:pt x="7411" y="15003"/>
                </a:lnTo>
                <a:lnTo>
                  <a:pt x="8108" y="14930"/>
                </a:lnTo>
                <a:lnTo>
                  <a:pt x="8768" y="14783"/>
                </a:lnTo>
                <a:lnTo>
                  <a:pt x="9465" y="14600"/>
                </a:lnTo>
                <a:lnTo>
                  <a:pt x="9758" y="14453"/>
                </a:lnTo>
                <a:lnTo>
                  <a:pt x="10088" y="14306"/>
                </a:lnTo>
                <a:lnTo>
                  <a:pt x="10382" y="14159"/>
                </a:lnTo>
                <a:lnTo>
                  <a:pt x="10675" y="13976"/>
                </a:lnTo>
                <a:lnTo>
                  <a:pt x="11152" y="13536"/>
                </a:lnTo>
                <a:lnTo>
                  <a:pt x="11629" y="13059"/>
                </a:lnTo>
                <a:lnTo>
                  <a:pt x="12033" y="12509"/>
                </a:lnTo>
                <a:lnTo>
                  <a:pt x="12399" y="11958"/>
                </a:lnTo>
                <a:lnTo>
                  <a:pt x="12729" y="11372"/>
                </a:lnTo>
                <a:lnTo>
                  <a:pt x="12986" y="10748"/>
                </a:lnTo>
                <a:lnTo>
                  <a:pt x="13243" y="10161"/>
                </a:lnTo>
                <a:lnTo>
                  <a:pt x="13426" y="9464"/>
                </a:lnTo>
                <a:lnTo>
                  <a:pt x="13500" y="9097"/>
                </a:lnTo>
                <a:lnTo>
                  <a:pt x="13573" y="8730"/>
                </a:lnTo>
                <a:lnTo>
                  <a:pt x="13573" y="8400"/>
                </a:lnTo>
                <a:lnTo>
                  <a:pt x="13573" y="8034"/>
                </a:lnTo>
                <a:lnTo>
                  <a:pt x="13573" y="7667"/>
                </a:lnTo>
                <a:lnTo>
                  <a:pt x="13500" y="7300"/>
                </a:lnTo>
                <a:lnTo>
                  <a:pt x="13426" y="6970"/>
                </a:lnTo>
                <a:lnTo>
                  <a:pt x="13353" y="6640"/>
                </a:lnTo>
                <a:lnTo>
                  <a:pt x="13206" y="6346"/>
                </a:lnTo>
                <a:lnTo>
                  <a:pt x="13060" y="6053"/>
                </a:lnTo>
                <a:lnTo>
                  <a:pt x="12693" y="5466"/>
                </a:lnTo>
                <a:lnTo>
                  <a:pt x="12289" y="4916"/>
                </a:lnTo>
                <a:lnTo>
                  <a:pt x="11849" y="4475"/>
                </a:lnTo>
                <a:lnTo>
                  <a:pt x="11372" y="4035"/>
                </a:lnTo>
                <a:lnTo>
                  <a:pt x="10895" y="3668"/>
                </a:lnTo>
                <a:lnTo>
                  <a:pt x="10345" y="3338"/>
                </a:lnTo>
                <a:lnTo>
                  <a:pt x="9795" y="3045"/>
                </a:lnTo>
                <a:lnTo>
                  <a:pt x="9208" y="2788"/>
                </a:lnTo>
                <a:lnTo>
                  <a:pt x="8584" y="2605"/>
                </a:lnTo>
                <a:lnTo>
                  <a:pt x="7998" y="2458"/>
                </a:lnTo>
                <a:lnTo>
                  <a:pt x="7447" y="238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8" name="Google Shape;168;p2"/>
          <p:cNvSpPr/>
          <p:nvPr/>
        </p:nvSpPr>
        <p:spPr>
          <a:xfrm>
            <a:off x="8364459" y="3346843"/>
            <a:ext cx="873792" cy="600260"/>
          </a:xfrm>
          <a:custGeom>
            <a:avLst/>
            <a:gdLst/>
            <a:ahLst/>
            <a:cxnLst/>
            <a:rect l="l" t="t" r="r" b="b"/>
            <a:pathLst>
              <a:path w="17461" h="11995" extrusionOk="0">
                <a:moveTo>
                  <a:pt x="9758" y="2238"/>
                </a:moveTo>
                <a:lnTo>
                  <a:pt x="9721" y="2274"/>
                </a:lnTo>
                <a:lnTo>
                  <a:pt x="9648" y="2311"/>
                </a:lnTo>
                <a:lnTo>
                  <a:pt x="9611" y="2458"/>
                </a:lnTo>
                <a:lnTo>
                  <a:pt x="9648" y="2568"/>
                </a:lnTo>
                <a:lnTo>
                  <a:pt x="9721" y="2605"/>
                </a:lnTo>
                <a:lnTo>
                  <a:pt x="9758" y="2641"/>
                </a:lnTo>
                <a:lnTo>
                  <a:pt x="9941" y="2641"/>
                </a:lnTo>
                <a:lnTo>
                  <a:pt x="9978" y="2605"/>
                </a:lnTo>
                <a:lnTo>
                  <a:pt x="10051" y="2531"/>
                </a:lnTo>
                <a:lnTo>
                  <a:pt x="10051" y="2458"/>
                </a:lnTo>
                <a:lnTo>
                  <a:pt x="10051" y="2348"/>
                </a:lnTo>
                <a:lnTo>
                  <a:pt x="9978" y="2274"/>
                </a:lnTo>
                <a:lnTo>
                  <a:pt x="9941" y="2238"/>
                </a:lnTo>
                <a:close/>
                <a:moveTo>
                  <a:pt x="9795" y="3191"/>
                </a:moveTo>
                <a:lnTo>
                  <a:pt x="9721" y="3265"/>
                </a:lnTo>
                <a:lnTo>
                  <a:pt x="9684" y="3301"/>
                </a:lnTo>
                <a:lnTo>
                  <a:pt x="9684" y="3375"/>
                </a:lnTo>
                <a:lnTo>
                  <a:pt x="9684" y="3485"/>
                </a:lnTo>
                <a:lnTo>
                  <a:pt x="9758" y="3522"/>
                </a:lnTo>
                <a:lnTo>
                  <a:pt x="9795" y="3558"/>
                </a:lnTo>
                <a:lnTo>
                  <a:pt x="9941" y="3558"/>
                </a:lnTo>
                <a:lnTo>
                  <a:pt x="9978" y="3522"/>
                </a:lnTo>
                <a:lnTo>
                  <a:pt x="10015" y="3485"/>
                </a:lnTo>
                <a:lnTo>
                  <a:pt x="10051" y="3375"/>
                </a:lnTo>
                <a:lnTo>
                  <a:pt x="10015" y="3301"/>
                </a:lnTo>
                <a:lnTo>
                  <a:pt x="9978" y="3228"/>
                </a:lnTo>
                <a:lnTo>
                  <a:pt x="9941" y="3191"/>
                </a:lnTo>
                <a:close/>
                <a:moveTo>
                  <a:pt x="11519" y="3045"/>
                </a:moveTo>
                <a:lnTo>
                  <a:pt x="11409" y="3081"/>
                </a:lnTo>
                <a:lnTo>
                  <a:pt x="11335" y="3118"/>
                </a:lnTo>
                <a:lnTo>
                  <a:pt x="11298" y="3191"/>
                </a:lnTo>
                <a:lnTo>
                  <a:pt x="11262" y="3265"/>
                </a:lnTo>
                <a:lnTo>
                  <a:pt x="11262" y="3338"/>
                </a:lnTo>
                <a:lnTo>
                  <a:pt x="11262" y="3412"/>
                </a:lnTo>
                <a:lnTo>
                  <a:pt x="11298" y="3485"/>
                </a:lnTo>
                <a:lnTo>
                  <a:pt x="11372" y="3522"/>
                </a:lnTo>
                <a:lnTo>
                  <a:pt x="11445" y="3595"/>
                </a:lnTo>
                <a:lnTo>
                  <a:pt x="11592" y="3595"/>
                </a:lnTo>
                <a:lnTo>
                  <a:pt x="11665" y="3522"/>
                </a:lnTo>
                <a:lnTo>
                  <a:pt x="11702" y="3485"/>
                </a:lnTo>
                <a:lnTo>
                  <a:pt x="11739" y="3412"/>
                </a:lnTo>
                <a:lnTo>
                  <a:pt x="11702" y="3265"/>
                </a:lnTo>
                <a:lnTo>
                  <a:pt x="11702" y="3155"/>
                </a:lnTo>
                <a:lnTo>
                  <a:pt x="11629" y="3081"/>
                </a:lnTo>
                <a:lnTo>
                  <a:pt x="11519" y="3045"/>
                </a:lnTo>
                <a:close/>
                <a:moveTo>
                  <a:pt x="15554" y="1541"/>
                </a:moveTo>
                <a:lnTo>
                  <a:pt x="15407" y="1871"/>
                </a:lnTo>
                <a:lnTo>
                  <a:pt x="15187" y="2164"/>
                </a:lnTo>
                <a:lnTo>
                  <a:pt x="14967" y="2458"/>
                </a:lnTo>
                <a:lnTo>
                  <a:pt x="14710" y="2715"/>
                </a:lnTo>
                <a:lnTo>
                  <a:pt x="14416" y="2935"/>
                </a:lnTo>
                <a:lnTo>
                  <a:pt x="14123" y="3155"/>
                </a:lnTo>
                <a:lnTo>
                  <a:pt x="13536" y="3595"/>
                </a:lnTo>
                <a:lnTo>
                  <a:pt x="13279" y="3265"/>
                </a:lnTo>
                <a:lnTo>
                  <a:pt x="12986" y="2971"/>
                </a:lnTo>
                <a:lnTo>
                  <a:pt x="13096" y="2935"/>
                </a:lnTo>
                <a:lnTo>
                  <a:pt x="13683" y="2531"/>
                </a:lnTo>
                <a:lnTo>
                  <a:pt x="14306" y="2164"/>
                </a:lnTo>
                <a:lnTo>
                  <a:pt x="14930" y="1834"/>
                </a:lnTo>
                <a:lnTo>
                  <a:pt x="15554" y="1541"/>
                </a:lnTo>
                <a:close/>
                <a:moveTo>
                  <a:pt x="8914" y="3228"/>
                </a:moveTo>
                <a:lnTo>
                  <a:pt x="8841" y="3301"/>
                </a:lnTo>
                <a:lnTo>
                  <a:pt x="8804" y="3375"/>
                </a:lnTo>
                <a:lnTo>
                  <a:pt x="8804" y="3485"/>
                </a:lnTo>
                <a:lnTo>
                  <a:pt x="8804" y="3558"/>
                </a:lnTo>
                <a:lnTo>
                  <a:pt x="8877" y="3632"/>
                </a:lnTo>
                <a:lnTo>
                  <a:pt x="8951" y="3668"/>
                </a:lnTo>
                <a:lnTo>
                  <a:pt x="9098" y="3668"/>
                </a:lnTo>
                <a:lnTo>
                  <a:pt x="9134" y="3632"/>
                </a:lnTo>
                <a:lnTo>
                  <a:pt x="9208" y="3558"/>
                </a:lnTo>
                <a:lnTo>
                  <a:pt x="9208" y="3485"/>
                </a:lnTo>
                <a:lnTo>
                  <a:pt x="9208" y="3375"/>
                </a:lnTo>
                <a:lnTo>
                  <a:pt x="9171" y="3338"/>
                </a:lnTo>
                <a:lnTo>
                  <a:pt x="9134" y="3265"/>
                </a:lnTo>
                <a:lnTo>
                  <a:pt x="9061" y="3228"/>
                </a:lnTo>
                <a:close/>
                <a:moveTo>
                  <a:pt x="16324" y="1101"/>
                </a:moveTo>
                <a:lnTo>
                  <a:pt x="16140" y="1541"/>
                </a:lnTo>
                <a:lnTo>
                  <a:pt x="15884" y="1944"/>
                </a:lnTo>
                <a:lnTo>
                  <a:pt x="15590" y="2348"/>
                </a:lnTo>
                <a:lnTo>
                  <a:pt x="15297" y="2751"/>
                </a:lnTo>
                <a:lnTo>
                  <a:pt x="14967" y="3081"/>
                </a:lnTo>
                <a:lnTo>
                  <a:pt x="14600" y="3412"/>
                </a:lnTo>
                <a:lnTo>
                  <a:pt x="13829" y="4072"/>
                </a:lnTo>
                <a:lnTo>
                  <a:pt x="13756" y="3925"/>
                </a:lnTo>
                <a:lnTo>
                  <a:pt x="13976" y="3778"/>
                </a:lnTo>
                <a:lnTo>
                  <a:pt x="14343" y="3558"/>
                </a:lnTo>
                <a:lnTo>
                  <a:pt x="14673" y="3301"/>
                </a:lnTo>
                <a:lnTo>
                  <a:pt x="15003" y="3008"/>
                </a:lnTo>
                <a:lnTo>
                  <a:pt x="15297" y="2715"/>
                </a:lnTo>
                <a:lnTo>
                  <a:pt x="15554" y="2384"/>
                </a:lnTo>
                <a:lnTo>
                  <a:pt x="15774" y="2018"/>
                </a:lnTo>
                <a:lnTo>
                  <a:pt x="15957" y="1651"/>
                </a:lnTo>
                <a:lnTo>
                  <a:pt x="16104" y="1211"/>
                </a:lnTo>
                <a:lnTo>
                  <a:pt x="16104" y="1137"/>
                </a:lnTo>
                <a:lnTo>
                  <a:pt x="16324" y="1101"/>
                </a:lnTo>
                <a:close/>
                <a:moveTo>
                  <a:pt x="10528" y="3962"/>
                </a:moveTo>
                <a:lnTo>
                  <a:pt x="10455" y="3998"/>
                </a:lnTo>
                <a:lnTo>
                  <a:pt x="10381" y="4072"/>
                </a:lnTo>
                <a:lnTo>
                  <a:pt x="10381" y="4108"/>
                </a:lnTo>
                <a:lnTo>
                  <a:pt x="10345" y="4219"/>
                </a:lnTo>
                <a:lnTo>
                  <a:pt x="10381" y="4329"/>
                </a:lnTo>
                <a:lnTo>
                  <a:pt x="10455" y="4402"/>
                </a:lnTo>
                <a:lnTo>
                  <a:pt x="10491" y="4439"/>
                </a:lnTo>
                <a:lnTo>
                  <a:pt x="10638" y="4439"/>
                </a:lnTo>
                <a:lnTo>
                  <a:pt x="10748" y="4365"/>
                </a:lnTo>
                <a:lnTo>
                  <a:pt x="10785" y="4292"/>
                </a:lnTo>
                <a:lnTo>
                  <a:pt x="10822" y="4219"/>
                </a:lnTo>
                <a:lnTo>
                  <a:pt x="10785" y="4108"/>
                </a:lnTo>
                <a:lnTo>
                  <a:pt x="10748" y="4072"/>
                </a:lnTo>
                <a:lnTo>
                  <a:pt x="10712" y="3998"/>
                </a:lnTo>
                <a:lnTo>
                  <a:pt x="10675" y="3962"/>
                </a:lnTo>
                <a:close/>
                <a:moveTo>
                  <a:pt x="16434" y="477"/>
                </a:moveTo>
                <a:lnTo>
                  <a:pt x="16617" y="514"/>
                </a:lnTo>
                <a:lnTo>
                  <a:pt x="16764" y="587"/>
                </a:lnTo>
                <a:lnTo>
                  <a:pt x="16837" y="734"/>
                </a:lnTo>
                <a:lnTo>
                  <a:pt x="16911" y="880"/>
                </a:lnTo>
                <a:lnTo>
                  <a:pt x="16947" y="1064"/>
                </a:lnTo>
                <a:lnTo>
                  <a:pt x="16947" y="1247"/>
                </a:lnTo>
                <a:lnTo>
                  <a:pt x="16911" y="1541"/>
                </a:lnTo>
                <a:lnTo>
                  <a:pt x="16764" y="1871"/>
                </a:lnTo>
                <a:lnTo>
                  <a:pt x="16544" y="2128"/>
                </a:lnTo>
                <a:lnTo>
                  <a:pt x="16104" y="2641"/>
                </a:lnTo>
                <a:lnTo>
                  <a:pt x="15077" y="3668"/>
                </a:lnTo>
                <a:lnTo>
                  <a:pt x="14086" y="4549"/>
                </a:lnTo>
                <a:lnTo>
                  <a:pt x="14013" y="4402"/>
                </a:lnTo>
                <a:lnTo>
                  <a:pt x="14123" y="4329"/>
                </a:lnTo>
                <a:lnTo>
                  <a:pt x="14967" y="3632"/>
                </a:lnTo>
                <a:lnTo>
                  <a:pt x="15370" y="3228"/>
                </a:lnTo>
                <a:lnTo>
                  <a:pt x="15737" y="2825"/>
                </a:lnTo>
                <a:lnTo>
                  <a:pt x="16067" y="2384"/>
                </a:lnTo>
                <a:lnTo>
                  <a:pt x="16361" y="1908"/>
                </a:lnTo>
                <a:lnTo>
                  <a:pt x="16617" y="1431"/>
                </a:lnTo>
                <a:lnTo>
                  <a:pt x="16764" y="880"/>
                </a:lnTo>
                <a:lnTo>
                  <a:pt x="16764" y="770"/>
                </a:lnTo>
                <a:lnTo>
                  <a:pt x="16727" y="697"/>
                </a:lnTo>
                <a:lnTo>
                  <a:pt x="16654" y="660"/>
                </a:lnTo>
                <a:lnTo>
                  <a:pt x="16544" y="660"/>
                </a:lnTo>
                <a:lnTo>
                  <a:pt x="15920" y="770"/>
                </a:lnTo>
                <a:lnTo>
                  <a:pt x="15333" y="954"/>
                </a:lnTo>
                <a:lnTo>
                  <a:pt x="15333" y="954"/>
                </a:lnTo>
                <a:lnTo>
                  <a:pt x="15590" y="807"/>
                </a:lnTo>
                <a:lnTo>
                  <a:pt x="15884" y="660"/>
                </a:lnTo>
                <a:lnTo>
                  <a:pt x="16177" y="550"/>
                </a:lnTo>
                <a:lnTo>
                  <a:pt x="16434" y="477"/>
                </a:lnTo>
                <a:close/>
                <a:moveTo>
                  <a:pt x="9354" y="4182"/>
                </a:moveTo>
                <a:lnTo>
                  <a:pt x="9208" y="4255"/>
                </a:lnTo>
                <a:lnTo>
                  <a:pt x="9134" y="4365"/>
                </a:lnTo>
                <a:lnTo>
                  <a:pt x="9134" y="4439"/>
                </a:lnTo>
                <a:lnTo>
                  <a:pt x="9171" y="4512"/>
                </a:lnTo>
                <a:lnTo>
                  <a:pt x="9208" y="4585"/>
                </a:lnTo>
                <a:lnTo>
                  <a:pt x="9281" y="4622"/>
                </a:lnTo>
                <a:lnTo>
                  <a:pt x="9428" y="4622"/>
                </a:lnTo>
                <a:lnTo>
                  <a:pt x="9538" y="4585"/>
                </a:lnTo>
                <a:lnTo>
                  <a:pt x="9611" y="4475"/>
                </a:lnTo>
                <a:lnTo>
                  <a:pt x="9648" y="4402"/>
                </a:lnTo>
                <a:lnTo>
                  <a:pt x="9648" y="4292"/>
                </a:lnTo>
                <a:lnTo>
                  <a:pt x="9611" y="4255"/>
                </a:lnTo>
                <a:lnTo>
                  <a:pt x="9538" y="4182"/>
                </a:lnTo>
                <a:close/>
                <a:moveTo>
                  <a:pt x="13243" y="6566"/>
                </a:moveTo>
                <a:lnTo>
                  <a:pt x="13169" y="6639"/>
                </a:lnTo>
                <a:lnTo>
                  <a:pt x="13133" y="6713"/>
                </a:lnTo>
                <a:lnTo>
                  <a:pt x="13133" y="6860"/>
                </a:lnTo>
                <a:lnTo>
                  <a:pt x="13133" y="6933"/>
                </a:lnTo>
                <a:lnTo>
                  <a:pt x="13206" y="6970"/>
                </a:lnTo>
                <a:lnTo>
                  <a:pt x="13316" y="7006"/>
                </a:lnTo>
                <a:lnTo>
                  <a:pt x="13463" y="6970"/>
                </a:lnTo>
                <a:lnTo>
                  <a:pt x="13536" y="6933"/>
                </a:lnTo>
                <a:lnTo>
                  <a:pt x="13536" y="6860"/>
                </a:lnTo>
                <a:lnTo>
                  <a:pt x="13573" y="6750"/>
                </a:lnTo>
                <a:lnTo>
                  <a:pt x="13536" y="6676"/>
                </a:lnTo>
                <a:lnTo>
                  <a:pt x="13463" y="6603"/>
                </a:lnTo>
                <a:lnTo>
                  <a:pt x="13316" y="6566"/>
                </a:lnTo>
                <a:close/>
                <a:moveTo>
                  <a:pt x="12216" y="7300"/>
                </a:moveTo>
                <a:lnTo>
                  <a:pt x="12105" y="7336"/>
                </a:lnTo>
                <a:lnTo>
                  <a:pt x="12032" y="7410"/>
                </a:lnTo>
                <a:lnTo>
                  <a:pt x="11995" y="7520"/>
                </a:lnTo>
                <a:lnTo>
                  <a:pt x="11995" y="7630"/>
                </a:lnTo>
                <a:lnTo>
                  <a:pt x="12032" y="7703"/>
                </a:lnTo>
                <a:lnTo>
                  <a:pt x="12105" y="7777"/>
                </a:lnTo>
                <a:lnTo>
                  <a:pt x="12216" y="7777"/>
                </a:lnTo>
                <a:lnTo>
                  <a:pt x="12289" y="7740"/>
                </a:lnTo>
                <a:lnTo>
                  <a:pt x="12362" y="7703"/>
                </a:lnTo>
                <a:lnTo>
                  <a:pt x="12436" y="7630"/>
                </a:lnTo>
                <a:lnTo>
                  <a:pt x="12436" y="7520"/>
                </a:lnTo>
                <a:lnTo>
                  <a:pt x="12436" y="7410"/>
                </a:lnTo>
                <a:lnTo>
                  <a:pt x="12326" y="7336"/>
                </a:lnTo>
                <a:lnTo>
                  <a:pt x="12216" y="7300"/>
                </a:lnTo>
                <a:close/>
                <a:moveTo>
                  <a:pt x="12729" y="8033"/>
                </a:moveTo>
                <a:lnTo>
                  <a:pt x="12656" y="8107"/>
                </a:lnTo>
                <a:lnTo>
                  <a:pt x="12656" y="8143"/>
                </a:lnTo>
                <a:lnTo>
                  <a:pt x="12619" y="8253"/>
                </a:lnTo>
                <a:lnTo>
                  <a:pt x="12619" y="8400"/>
                </a:lnTo>
                <a:lnTo>
                  <a:pt x="12656" y="8437"/>
                </a:lnTo>
                <a:lnTo>
                  <a:pt x="12692" y="8474"/>
                </a:lnTo>
                <a:lnTo>
                  <a:pt x="12729" y="8474"/>
                </a:lnTo>
                <a:lnTo>
                  <a:pt x="12802" y="8510"/>
                </a:lnTo>
                <a:lnTo>
                  <a:pt x="12912" y="8474"/>
                </a:lnTo>
                <a:lnTo>
                  <a:pt x="12986" y="8437"/>
                </a:lnTo>
                <a:lnTo>
                  <a:pt x="13022" y="8400"/>
                </a:lnTo>
                <a:lnTo>
                  <a:pt x="13022" y="8253"/>
                </a:lnTo>
                <a:lnTo>
                  <a:pt x="13022" y="8180"/>
                </a:lnTo>
                <a:lnTo>
                  <a:pt x="12949" y="8107"/>
                </a:lnTo>
                <a:lnTo>
                  <a:pt x="12912" y="8033"/>
                </a:lnTo>
                <a:close/>
                <a:moveTo>
                  <a:pt x="10051" y="2128"/>
                </a:moveTo>
                <a:lnTo>
                  <a:pt x="10455" y="2164"/>
                </a:lnTo>
                <a:lnTo>
                  <a:pt x="10858" y="2238"/>
                </a:lnTo>
                <a:lnTo>
                  <a:pt x="11262" y="2348"/>
                </a:lnTo>
                <a:lnTo>
                  <a:pt x="11225" y="2458"/>
                </a:lnTo>
                <a:lnTo>
                  <a:pt x="11262" y="2568"/>
                </a:lnTo>
                <a:lnTo>
                  <a:pt x="11335" y="2641"/>
                </a:lnTo>
                <a:lnTo>
                  <a:pt x="11445" y="2715"/>
                </a:lnTo>
                <a:lnTo>
                  <a:pt x="11629" y="2715"/>
                </a:lnTo>
                <a:lnTo>
                  <a:pt x="11775" y="2788"/>
                </a:lnTo>
                <a:lnTo>
                  <a:pt x="12105" y="2935"/>
                </a:lnTo>
                <a:lnTo>
                  <a:pt x="12179" y="2971"/>
                </a:lnTo>
                <a:lnTo>
                  <a:pt x="12252" y="3008"/>
                </a:lnTo>
                <a:lnTo>
                  <a:pt x="12472" y="3191"/>
                </a:lnTo>
                <a:lnTo>
                  <a:pt x="12692" y="3412"/>
                </a:lnTo>
                <a:lnTo>
                  <a:pt x="13096" y="3852"/>
                </a:lnTo>
                <a:lnTo>
                  <a:pt x="11482" y="4842"/>
                </a:lnTo>
                <a:lnTo>
                  <a:pt x="9868" y="5796"/>
                </a:lnTo>
                <a:lnTo>
                  <a:pt x="6090" y="8070"/>
                </a:lnTo>
                <a:lnTo>
                  <a:pt x="5209" y="8620"/>
                </a:lnTo>
                <a:lnTo>
                  <a:pt x="5356" y="8327"/>
                </a:lnTo>
                <a:lnTo>
                  <a:pt x="5649" y="7960"/>
                </a:lnTo>
                <a:lnTo>
                  <a:pt x="5943" y="7557"/>
                </a:lnTo>
                <a:lnTo>
                  <a:pt x="5906" y="7483"/>
                </a:lnTo>
                <a:lnTo>
                  <a:pt x="5870" y="7483"/>
                </a:lnTo>
                <a:lnTo>
                  <a:pt x="5686" y="7593"/>
                </a:lnTo>
                <a:lnTo>
                  <a:pt x="5539" y="7740"/>
                </a:lnTo>
                <a:lnTo>
                  <a:pt x="5209" y="8070"/>
                </a:lnTo>
                <a:lnTo>
                  <a:pt x="4989" y="8437"/>
                </a:lnTo>
                <a:lnTo>
                  <a:pt x="4769" y="8840"/>
                </a:lnTo>
                <a:lnTo>
                  <a:pt x="4732" y="8877"/>
                </a:lnTo>
                <a:lnTo>
                  <a:pt x="4622" y="8584"/>
                </a:lnTo>
                <a:lnTo>
                  <a:pt x="4916" y="8107"/>
                </a:lnTo>
                <a:lnTo>
                  <a:pt x="5283" y="7630"/>
                </a:lnTo>
                <a:lnTo>
                  <a:pt x="5649" y="7190"/>
                </a:lnTo>
                <a:lnTo>
                  <a:pt x="6016" y="6786"/>
                </a:lnTo>
                <a:lnTo>
                  <a:pt x="6016" y="6750"/>
                </a:lnTo>
                <a:lnTo>
                  <a:pt x="6016" y="6713"/>
                </a:lnTo>
                <a:lnTo>
                  <a:pt x="5943" y="6713"/>
                </a:lnTo>
                <a:lnTo>
                  <a:pt x="5539" y="7043"/>
                </a:lnTo>
                <a:lnTo>
                  <a:pt x="5173" y="7410"/>
                </a:lnTo>
                <a:lnTo>
                  <a:pt x="4842" y="7777"/>
                </a:lnTo>
                <a:lnTo>
                  <a:pt x="4512" y="8180"/>
                </a:lnTo>
                <a:lnTo>
                  <a:pt x="4476" y="7923"/>
                </a:lnTo>
                <a:lnTo>
                  <a:pt x="4439" y="7667"/>
                </a:lnTo>
                <a:lnTo>
                  <a:pt x="4659" y="7336"/>
                </a:lnTo>
                <a:lnTo>
                  <a:pt x="4879" y="7080"/>
                </a:lnTo>
                <a:lnTo>
                  <a:pt x="5686" y="6016"/>
                </a:lnTo>
                <a:lnTo>
                  <a:pt x="5723" y="5943"/>
                </a:lnTo>
                <a:lnTo>
                  <a:pt x="5686" y="5906"/>
                </a:lnTo>
                <a:lnTo>
                  <a:pt x="5576" y="5906"/>
                </a:lnTo>
                <a:lnTo>
                  <a:pt x="5283" y="6199"/>
                </a:lnTo>
                <a:lnTo>
                  <a:pt x="4953" y="6529"/>
                </a:lnTo>
                <a:lnTo>
                  <a:pt x="4402" y="7153"/>
                </a:lnTo>
                <a:lnTo>
                  <a:pt x="4402" y="6529"/>
                </a:lnTo>
                <a:lnTo>
                  <a:pt x="4622" y="6199"/>
                </a:lnTo>
                <a:lnTo>
                  <a:pt x="4953" y="5759"/>
                </a:lnTo>
                <a:lnTo>
                  <a:pt x="5136" y="5502"/>
                </a:lnTo>
                <a:lnTo>
                  <a:pt x="5246" y="5392"/>
                </a:lnTo>
                <a:lnTo>
                  <a:pt x="5393" y="5319"/>
                </a:lnTo>
                <a:lnTo>
                  <a:pt x="5429" y="5319"/>
                </a:lnTo>
                <a:lnTo>
                  <a:pt x="5429" y="5282"/>
                </a:lnTo>
                <a:lnTo>
                  <a:pt x="5393" y="5246"/>
                </a:lnTo>
                <a:lnTo>
                  <a:pt x="5393" y="5209"/>
                </a:lnTo>
                <a:lnTo>
                  <a:pt x="5173" y="5209"/>
                </a:lnTo>
                <a:lnTo>
                  <a:pt x="5063" y="5282"/>
                </a:lnTo>
                <a:lnTo>
                  <a:pt x="4953" y="5356"/>
                </a:lnTo>
                <a:lnTo>
                  <a:pt x="4769" y="5539"/>
                </a:lnTo>
                <a:lnTo>
                  <a:pt x="4622" y="5722"/>
                </a:lnTo>
                <a:lnTo>
                  <a:pt x="4476" y="5869"/>
                </a:lnTo>
                <a:lnTo>
                  <a:pt x="4586" y="5466"/>
                </a:lnTo>
                <a:lnTo>
                  <a:pt x="4732" y="5062"/>
                </a:lnTo>
                <a:lnTo>
                  <a:pt x="4879" y="4842"/>
                </a:lnTo>
                <a:lnTo>
                  <a:pt x="5026" y="4622"/>
                </a:lnTo>
                <a:lnTo>
                  <a:pt x="5209" y="4402"/>
                </a:lnTo>
                <a:lnTo>
                  <a:pt x="5393" y="4219"/>
                </a:lnTo>
                <a:lnTo>
                  <a:pt x="5796" y="3852"/>
                </a:lnTo>
                <a:lnTo>
                  <a:pt x="6236" y="3522"/>
                </a:lnTo>
                <a:lnTo>
                  <a:pt x="6677" y="3228"/>
                </a:lnTo>
                <a:lnTo>
                  <a:pt x="7117" y="2935"/>
                </a:lnTo>
                <a:lnTo>
                  <a:pt x="7594" y="2715"/>
                </a:lnTo>
                <a:lnTo>
                  <a:pt x="8070" y="2494"/>
                </a:lnTo>
                <a:lnTo>
                  <a:pt x="8474" y="2348"/>
                </a:lnTo>
                <a:lnTo>
                  <a:pt x="8841" y="2238"/>
                </a:lnTo>
                <a:lnTo>
                  <a:pt x="9244" y="2164"/>
                </a:lnTo>
                <a:lnTo>
                  <a:pt x="9648" y="2128"/>
                </a:lnTo>
                <a:close/>
                <a:moveTo>
                  <a:pt x="13316" y="4219"/>
                </a:moveTo>
                <a:lnTo>
                  <a:pt x="13426" y="4365"/>
                </a:lnTo>
                <a:lnTo>
                  <a:pt x="12582" y="5026"/>
                </a:lnTo>
                <a:lnTo>
                  <a:pt x="11702" y="5649"/>
                </a:lnTo>
                <a:lnTo>
                  <a:pt x="10785" y="6273"/>
                </a:lnTo>
                <a:lnTo>
                  <a:pt x="9868" y="6860"/>
                </a:lnTo>
                <a:lnTo>
                  <a:pt x="8877" y="7446"/>
                </a:lnTo>
                <a:lnTo>
                  <a:pt x="7887" y="8033"/>
                </a:lnTo>
                <a:lnTo>
                  <a:pt x="6860" y="8584"/>
                </a:lnTo>
                <a:lnTo>
                  <a:pt x="5796" y="9097"/>
                </a:lnTo>
                <a:lnTo>
                  <a:pt x="4989" y="9464"/>
                </a:lnTo>
                <a:lnTo>
                  <a:pt x="4916" y="9317"/>
                </a:lnTo>
                <a:lnTo>
                  <a:pt x="4953" y="9207"/>
                </a:lnTo>
                <a:lnTo>
                  <a:pt x="6053" y="8584"/>
                </a:lnTo>
                <a:lnTo>
                  <a:pt x="10198" y="6089"/>
                </a:lnTo>
                <a:lnTo>
                  <a:pt x="11775" y="5136"/>
                </a:lnTo>
                <a:lnTo>
                  <a:pt x="13316" y="4219"/>
                </a:lnTo>
                <a:close/>
                <a:moveTo>
                  <a:pt x="3962" y="7960"/>
                </a:moveTo>
                <a:lnTo>
                  <a:pt x="3999" y="8070"/>
                </a:lnTo>
                <a:lnTo>
                  <a:pt x="3999" y="8107"/>
                </a:lnTo>
                <a:lnTo>
                  <a:pt x="4146" y="8694"/>
                </a:lnTo>
                <a:lnTo>
                  <a:pt x="3962" y="9024"/>
                </a:lnTo>
                <a:lnTo>
                  <a:pt x="3925" y="9097"/>
                </a:lnTo>
                <a:lnTo>
                  <a:pt x="3925" y="9134"/>
                </a:lnTo>
                <a:lnTo>
                  <a:pt x="3999" y="9244"/>
                </a:lnTo>
                <a:lnTo>
                  <a:pt x="3339" y="9501"/>
                </a:lnTo>
                <a:lnTo>
                  <a:pt x="3008" y="9611"/>
                </a:lnTo>
                <a:lnTo>
                  <a:pt x="2642" y="9684"/>
                </a:lnTo>
                <a:lnTo>
                  <a:pt x="2898" y="9171"/>
                </a:lnTo>
                <a:lnTo>
                  <a:pt x="3229" y="8694"/>
                </a:lnTo>
                <a:lnTo>
                  <a:pt x="3559" y="8327"/>
                </a:lnTo>
                <a:lnTo>
                  <a:pt x="3962" y="7960"/>
                </a:lnTo>
                <a:close/>
                <a:moveTo>
                  <a:pt x="13609" y="4732"/>
                </a:moveTo>
                <a:lnTo>
                  <a:pt x="13683" y="4915"/>
                </a:lnTo>
                <a:lnTo>
                  <a:pt x="12986" y="5502"/>
                </a:lnTo>
                <a:lnTo>
                  <a:pt x="12105" y="6199"/>
                </a:lnTo>
                <a:lnTo>
                  <a:pt x="11225" y="6823"/>
                </a:lnTo>
                <a:lnTo>
                  <a:pt x="10308" y="7446"/>
                </a:lnTo>
                <a:lnTo>
                  <a:pt x="9354" y="8033"/>
                </a:lnTo>
                <a:lnTo>
                  <a:pt x="8401" y="8584"/>
                </a:lnTo>
                <a:lnTo>
                  <a:pt x="7447" y="9097"/>
                </a:lnTo>
                <a:lnTo>
                  <a:pt x="6456" y="9574"/>
                </a:lnTo>
                <a:lnTo>
                  <a:pt x="5429" y="10014"/>
                </a:lnTo>
                <a:lnTo>
                  <a:pt x="5246" y="9794"/>
                </a:lnTo>
                <a:lnTo>
                  <a:pt x="5466" y="9684"/>
                </a:lnTo>
                <a:lnTo>
                  <a:pt x="6603" y="9134"/>
                </a:lnTo>
                <a:lnTo>
                  <a:pt x="7740" y="8547"/>
                </a:lnTo>
                <a:lnTo>
                  <a:pt x="8877" y="7923"/>
                </a:lnTo>
                <a:lnTo>
                  <a:pt x="9978" y="7263"/>
                </a:lnTo>
                <a:lnTo>
                  <a:pt x="10895" y="6676"/>
                </a:lnTo>
                <a:lnTo>
                  <a:pt x="11812" y="6053"/>
                </a:lnTo>
                <a:lnTo>
                  <a:pt x="12729" y="5392"/>
                </a:lnTo>
                <a:lnTo>
                  <a:pt x="13609" y="4732"/>
                </a:lnTo>
                <a:close/>
                <a:moveTo>
                  <a:pt x="11995" y="9721"/>
                </a:moveTo>
                <a:lnTo>
                  <a:pt x="12472" y="9831"/>
                </a:lnTo>
                <a:lnTo>
                  <a:pt x="12436" y="9867"/>
                </a:lnTo>
                <a:lnTo>
                  <a:pt x="12032" y="10271"/>
                </a:lnTo>
                <a:lnTo>
                  <a:pt x="12032" y="10198"/>
                </a:lnTo>
                <a:lnTo>
                  <a:pt x="11995" y="9721"/>
                </a:lnTo>
                <a:close/>
                <a:moveTo>
                  <a:pt x="2715" y="8804"/>
                </a:moveTo>
                <a:lnTo>
                  <a:pt x="2422" y="9317"/>
                </a:lnTo>
                <a:lnTo>
                  <a:pt x="2165" y="9867"/>
                </a:lnTo>
                <a:lnTo>
                  <a:pt x="2165" y="9941"/>
                </a:lnTo>
                <a:lnTo>
                  <a:pt x="2201" y="10051"/>
                </a:lnTo>
                <a:lnTo>
                  <a:pt x="2275" y="10088"/>
                </a:lnTo>
                <a:lnTo>
                  <a:pt x="2348" y="10124"/>
                </a:lnTo>
                <a:lnTo>
                  <a:pt x="2898" y="10014"/>
                </a:lnTo>
                <a:lnTo>
                  <a:pt x="3449" y="9867"/>
                </a:lnTo>
                <a:lnTo>
                  <a:pt x="3925" y="9684"/>
                </a:lnTo>
                <a:lnTo>
                  <a:pt x="4439" y="9464"/>
                </a:lnTo>
                <a:lnTo>
                  <a:pt x="4549" y="9684"/>
                </a:lnTo>
                <a:lnTo>
                  <a:pt x="3559" y="10124"/>
                </a:lnTo>
                <a:lnTo>
                  <a:pt x="3082" y="10308"/>
                </a:lnTo>
                <a:lnTo>
                  <a:pt x="2568" y="10528"/>
                </a:lnTo>
                <a:lnTo>
                  <a:pt x="2275" y="10638"/>
                </a:lnTo>
                <a:lnTo>
                  <a:pt x="2018" y="10674"/>
                </a:lnTo>
                <a:lnTo>
                  <a:pt x="1761" y="10711"/>
                </a:lnTo>
                <a:lnTo>
                  <a:pt x="1468" y="10711"/>
                </a:lnTo>
                <a:lnTo>
                  <a:pt x="2091" y="9794"/>
                </a:lnTo>
                <a:lnTo>
                  <a:pt x="2348" y="9317"/>
                </a:lnTo>
                <a:lnTo>
                  <a:pt x="2642" y="8877"/>
                </a:lnTo>
                <a:lnTo>
                  <a:pt x="2715" y="8804"/>
                </a:lnTo>
                <a:close/>
                <a:moveTo>
                  <a:pt x="13829" y="5429"/>
                </a:moveTo>
                <a:lnTo>
                  <a:pt x="13940" y="5943"/>
                </a:lnTo>
                <a:lnTo>
                  <a:pt x="13940" y="6456"/>
                </a:lnTo>
                <a:lnTo>
                  <a:pt x="13940" y="6896"/>
                </a:lnTo>
                <a:lnTo>
                  <a:pt x="13866" y="7336"/>
                </a:lnTo>
                <a:lnTo>
                  <a:pt x="13756" y="7740"/>
                </a:lnTo>
                <a:lnTo>
                  <a:pt x="13609" y="8143"/>
                </a:lnTo>
                <a:lnTo>
                  <a:pt x="13426" y="8547"/>
                </a:lnTo>
                <a:lnTo>
                  <a:pt x="13206" y="8914"/>
                </a:lnTo>
                <a:lnTo>
                  <a:pt x="12949" y="9281"/>
                </a:lnTo>
                <a:lnTo>
                  <a:pt x="12656" y="9647"/>
                </a:lnTo>
                <a:lnTo>
                  <a:pt x="12289" y="9611"/>
                </a:lnTo>
                <a:lnTo>
                  <a:pt x="11922" y="9537"/>
                </a:lnTo>
                <a:lnTo>
                  <a:pt x="11849" y="9574"/>
                </a:lnTo>
                <a:lnTo>
                  <a:pt x="11812" y="9574"/>
                </a:lnTo>
                <a:lnTo>
                  <a:pt x="11775" y="9647"/>
                </a:lnTo>
                <a:lnTo>
                  <a:pt x="11702" y="10418"/>
                </a:lnTo>
                <a:lnTo>
                  <a:pt x="11702" y="10491"/>
                </a:lnTo>
                <a:lnTo>
                  <a:pt x="11409" y="10711"/>
                </a:lnTo>
                <a:lnTo>
                  <a:pt x="11188" y="10821"/>
                </a:lnTo>
                <a:lnTo>
                  <a:pt x="11152" y="10858"/>
                </a:lnTo>
                <a:lnTo>
                  <a:pt x="11042" y="10931"/>
                </a:lnTo>
                <a:lnTo>
                  <a:pt x="11042" y="10564"/>
                </a:lnTo>
                <a:lnTo>
                  <a:pt x="11115" y="10198"/>
                </a:lnTo>
                <a:lnTo>
                  <a:pt x="11188" y="9867"/>
                </a:lnTo>
                <a:lnTo>
                  <a:pt x="11298" y="9501"/>
                </a:lnTo>
                <a:lnTo>
                  <a:pt x="11298" y="9464"/>
                </a:lnTo>
                <a:lnTo>
                  <a:pt x="11262" y="9427"/>
                </a:lnTo>
                <a:lnTo>
                  <a:pt x="11225" y="9427"/>
                </a:lnTo>
                <a:lnTo>
                  <a:pt x="11188" y="9464"/>
                </a:lnTo>
                <a:lnTo>
                  <a:pt x="11078" y="9647"/>
                </a:lnTo>
                <a:lnTo>
                  <a:pt x="10968" y="9831"/>
                </a:lnTo>
                <a:lnTo>
                  <a:pt x="10785" y="10234"/>
                </a:lnTo>
                <a:lnTo>
                  <a:pt x="10712" y="10638"/>
                </a:lnTo>
                <a:lnTo>
                  <a:pt x="10712" y="11078"/>
                </a:lnTo>
                <a:lnTo>
                  <a:pt x="10271" y="11261"/>
                </a:lnTo>
                <a:lnTo>
                  <a:pt x="9831" y="11371"/>
                </a:lnTo>
                <a:lnTo>
                  <a:pt x="9868" y="11005"/>
                </a:lnTo>
                <a:lnTo>
                  <a:pt x="9978" y="10638"/>
                </a:lnTo>
                <a:lnTo>
                  <a:pt x="10051" y="10344"/>
                </a:lnTo>
                <a:lnTo>
                  <a:pt x="10161" y="10088"/>
                </a:lnTo>
                <a:lnTo>
                  <a:pt x="10418" y="9574"/>
                </a:lnTo>
                <a:lnTo>
                  <a:pt x="10418" y="9537"/>
                </a:lnTo>
                <a:lnTo>
                  <a:pt x="10381" y="9501"/>
                </a:lnTo>
                <a:lnTo>
                  <a:pt x="10345" y="9501"/>
                </a:lnTo>
                <a:lnTo>
                  <a:pt x="10345" y="9537"/>
                </a:lnTo>
                <a:lnTo>
                  <a:pt x="10015" y="9941"/>
                </a:lnTo>
                <a:lnTo>
                  <a:pt x="9758" y="10418"/>
                </a:lnTo>
                <a:lnTo>
                  <a:pt x="9538" y="10895"/>
                </a:lnTo>
                <a:lnTo>
                  <a:pt x="9501" y="11151"/>
                </a:lnTo>
                <a:lnTo>
                  <a:pt x="9428" y="11408"/>
                </a:lnTo>
                <a:lnTo>
                  <a:pt x="8951" y="11408"/>
                </a:lnTo>
                <a:lnTo>
                  <a:pt x="8951" y="11261"/>
                </a:lnTo>
                <a:lnTo>
                  <a:pt x="8914" y="11225"/>
                </a:lnTo>
                <a:lnTo>
                  <a:pt x="8877" y="11188"/>
                </a:lnTo>
                <a:lnTo>
                  <a:pt x="8841" y="11188"/>
                </a:lnTo>
                <a:lnTo>
                  <a:pt x="8804" y="11225"/>
                </a:lnTo>
                <a:lnTo>
                  <a:pt x="8731" y="11298"/>
                </a:lnTo>
                <a:lnTo>
                  <a:pt x="9171" y="10454"/>
                </a:lnTo>
                <a:lnTo>
                  <a:pt x="9391" y="10051"/>
                </a:lnTo>
                <a:lnTo>
                  <a:pt x="9684" y="9647"/>
                </a:lnTo>
                <a:lnTo>
                  <a:pt x="9684" y="9611"/>
                </a:lnTo>
                <a:lnTo>
                  <a:pt x="9648" y="9611"/>
                </a:lnTo>
                <a:lnTo>
                  <a:pt x="9648" y="9574"/>
                </a:lnTo>
                <a:lnTo>
                  <a:pt x="9611" y="9611"/>
                </a:lnTo>
                <a:lnTo>
                  <a:pt x="9244" y="10014"/>
                </a:lnTo>
                <a:lnTo>
                  <a:pt x="8914" y="10418"/>
                </a:lnTo>
                <a:lnTo>
                  <a:pt x="8621" y="10858"/>
                </a:lnTo>
                <a:lnTo>
                  <a:pt x="8327" y="11335"/>
                </a:lnTo>
                <a:lnTo>
                  <a:pt x="7960" y="11225"/>
                </a:lnTo>
                <a:lnTo>
                  <a:pt x="7997" y="11188"/>
                </a:lnTo>
                <a:lnTo>
                  <a:pt x="7997" y="11151"/>
                </a:lnTo>
                <a:lnTo>
                  <a:pt x="7960" y="11115"/>
                </a:lnTo>
                <a:lnTo>
                  <a:pt x="7960" y="11078"/>
                </a:lnTo>
                <a:lnTo>
                  <a:pt x="7924" y="10968"/>
                </a:lnTo>
                <a:lnTo>
                  <a:pt x="7960" y="10858"/>
                </a:lnTo>
                <a:lnTo>
                  <a:pt x="8034" y="10601"/>
                </a:lnTo>
                <a:lnTo>
                  <a:pt x="8181" y="10308"/>
                </a:lnTo>
                <a:lnTo>
                  <a:pt x="8474" y="9831"/>
                </a:lnTo>
                <a:lnTo>
                  <a:pt x="8767" y="9427"/>
                </a:lnTo>
                <a:lnTo>
                  <a:pt x="8804" y="9391"/>
                </a:lnTo>
                <a:lnTo>
                  <a:pt x="8767" y="9317"/>
                </a:lnTo>
                <a:lnTo>
                  <a:pt x="8694" y="9317"/>
                </a:lnTo>
                <a:lnTo>
                  <a:pt x="8364" y="9537"/>
                </a:lnTo>
                <a:lnTo>
                  <a:pt x="8107" y="9831"/>
                </a:lnTo>
                <a:lnTo>
                  <a:pt x="7887" y="10124"/>
                </a:lnTo>
                <a:lnTo>
                  <a:pt x="7704" y="10454"/>
                </a:lnTo>
                <a:lnTo>
                  <a:pt x="7594" y="10784"/>
                </a:lnTo>
                <a:lnTo>
                  <a:pt x="7557" y="10968"/>
                </a:lnTo>
                <a:lnTo>
                  <a:pt x="7594" y="11115"/>
                </a:lnTo>
                <a:lnTo>
                  <a:pt x="7153" y="10968"/>
                </a:lnTo>
                <a:lnTo>
                  <a:pt x="6713" y="10784"/>
                </a:lnTo>
                <a:lnTo>
                  <a:pt x="6933" y="10564"/>
                </a:lnTo>
                <a:lnTo>
                  <a:pt x="7080" y="10344"/>
                </a:lnTo>
                <a:lnTo>
                  <a:pt x="7153" y="10234"/>
                </a:lnTo>
                <a:lnTo>
                  <a:pt x="7190" y="10124"/>
                </a:lnTo>
                <a:lnTo>
                  <a:pt x="7190" y="10088"/>
                </a:lnTo>
                <a:lnTo>
                  <a:pt x="7153" y="10088"/>
                </a:lnTo>
                <a:lnTo>
                  <a:pt x="7080" y="10124"/>
                </a:lnTo>
                <a:lnTo>
                  <a:pt x="7007" y="10161"/>
                </a:lnTo>
                <a:lnTo>
                  <a:pt x="6823" y="10308"/>
                </a:lnTo>
                <a:lnTo>
                  <a:pt x="6493" y="10564"/>
                </a:lnTo>
                <a:lnTo>
                  <a:pt x="6420" y="10638"/>
                </a:lnTo>
                <a:lnTo>
                  <a:pt x="5906" y="10344"/>
                </a:lnTo>
                <a:lnTo>
                  <a:pt x="6897" y="9904"/>
                </a:lnTo>
                <a:lnTo>
                  <a:pt x="7887" y="9391"/>
                </a:lnTo>
                <a:lnTo>
                  <a:pt x="8877" y="8877"/>
                </a:lnTo>
                <a:lnTo>
                  <a:pt x="9795" y="8327"/>
                </a:lnTo>
                <a:lnTo>
                  <a:pt x="10748" y="7740"/>
                </a:lnTo>
                <a:lnTo>
                  <a:pt x="11665" y="7116"/>
                </a:lnTo>
                <a:lnTo>
                  <a:pt x="12546" y="6456"/>
                </a:lnTo>
                <a:lnTo>
                  <a:pt x="13426" y="5796"/>
                </a:lnTo>
                <a:lnTo>
                  <a:pt x="13829" y="5429"/>
                </a:lnTo>
                <a:close/>
                <a:moveTo>
                  <a:pt x="1651" y="9757"/>
                </a:moveTo>
                <a:lnTo>
                  <a:pt x="1028" y="10711"/>
                </a:lnTo>
                <a:lnTo>
                  <a:pt x="991" y="10784"/>
                </a:lnTo>
                <a:lnTo>
                  <a:pt x="1028" y="10858"/>
                </a:lnTo>
                <a:lnTo>
                  <a:pt x="1028" y="10931"/>
                </a:lnTo>
                <a:lnTo>
                  <a:pt x="1101" y="10968"/>
                </a:lnTo>
                <a:lnTo>
                  <a:pt x="1358" y="11041"/>
                </a:lnTo>
                <a:lnTo>
                  <a:pt x="1651" y="11078"/>
                </a:lnTo>
                <a:lnTo>
                  <a:pt x="1908" y="11078"/>
                </a:lnTo>
                <a:lnTo>
                  <a:pt x="2165" y="11041"/>
                </a:lnTo>
                <a:lnTo>
                  <a:pt x="2715" y="10858"/>
                </a:lnTo>
                <a:lnTo>
                  <a:pt x="3229" y="10638"/>
                </a:lnTo>
                <a:lnTo>
                  <a:pt x="4769" y="10014"/>
                </a:lnTo>
                <a:lnTo>
                  <a:pt x="4953" y="10198"/>
                </a:lnTo>
                <a:lnTo>
                  <a:pt x="4072" y="10564"/>
                </a:lnTo>
                <a:lnTo>
                  <a:pt x="3192" y="10895"/>
                </a:lnTo>
                <a:lnTo>
                  <a:pt x="2238" y="11188"/>
                </a:lnTo>
                <a:lnTo>
                  <a:pt x="1248" y="11445"/>
                </a:lnTo>
                <a:lnTo>
                  <a:pt x="1101" y="11518"/>
                </a:lnTo>
                <a:lnTo>
                  <a:pt x="844" y="11555"/>
                </a:lnTo>
                <a:lnTo>
                  <a:pt x="624" y="11555"/>
                </a:lnTo>
                <a:lnTo>
                  <a:pt x="551" y="11518"/>
                </a:lnTo>
                <a:lnTo>
                  <a:pt x="477" y="11481"/>
                </a:lnTo>
                <a:lnTo>
                  <a:pt x="477" y="11408"/>
                </a:lnTo>
                <a:lnTo>
                  <a:pt x="514" y="11298"/>
                </a:lnTo>
                <a:lnTo>
                  <a:pt x="661" y="11005"/>
                </a:lnTo>
                <a:lnTo>
                  <a:pt x="991" y="10601"/>
                </a:lnTo>
                <a:lnTo>
                  <a:pt x="1321" y="10161"/>
                </a:lnTo>
                <a:lnTo>
                  <a:pt x="1651" y="9757"/>
                </a:lnTo>
                <a:close/>
                <a:moveTo>
                  <a:pt x="16324" y="0"/>
                </a:moveTo>
                <a:lnTo>
                  <a:pt x="16140" y="37"/>
                </a:lnTo>
                <a:lnTo>
                  <a:pt x="15774" y="147"/>
                </a:lnTo>
                <a:lnTo>
                  <a:pt x="15480" y="330"/>
                </a:lnTo>
                <a:lnTo>
                  <a:pt x="14636" y="807"/>
                </a:lnTo>
                <a:lnTo>
                  <a:pt x="13866" y="1357"/>
                </a:lnTo>
                <a:lnTo>
                  <a:pt x="13059" y="1908"/>
                </a:lnTo>
                <a:lnTo>
                  <a:pt x="12289" y="2458"/>
                </a:lnTo>
                <a:lnTo>
                  <a:pt x="12032" y="2311"/>
                </a:lnTo>
                <a:lnTo>
                  <a:pt x="11812" y="2238"/>
                </a:lnTo>
                <a:lnTo>
                  <a:pt x="11629" y="2238"/>
                </a:lnTo>
                <a:lnTo>
                  <a:pt x="11372" y="2091"/>
                </a:lnTo>
                <a:lnTo>
                  <a:pt x="11115" y="1981"/>
                </a:lnTo>
                <a:lnTo>
                  <a:pt x="10858" y="1908"/>
                </a:lnTo>
                <a:lnTo>
                  <a:pt x="10565" y="1834"/>
                </a:lnTo>
                <a:lnTo>
                  <a:pt x="10015" y="1761"/>
                </a:lnTo>
                <a:lnTo>
                  <a:pt x="9464" y="1761"/>
                </a:lnTo>
                <a:lnTo>
                  <a:pt x="8914" y="1834"/>
                </a:lnTo>
                <a:lnTo>
                  <a:pt x="8364" y="1981"/>
                </a:lnTo>
                <a:lnTo>
                  <a:pt x="7814" y="2164"/>
                </a:lnTo>
                <a:lnTo>
                  <a:pt x="7300" y="2384"/>
                </a:lnTo>
                <a:lnTo>
                  <a:pt x="6677" y="2715"/>
                </a:lnTo>
                <a:lnTo>
                  <a:pt x="6090" y="3081"/>
                </a:lnTo>
                <a:lnTo>
                  <a:pt x="5503" y="3522"/>
                </a:lnTo>
                <a:lnTo>
                  <a:pt x="4989" y="3962"/>
                </a:lnTo>
                <a:lnTo>
                  <a:pt x="4769" y="4219"/>
                </a:lnTo>
                <a:lnTo>
                  <a:pt x="4549" y="4475"/>
                </a:lnTo>
                <a:lnTo>
                  <a:pt x="4402" y="4769"/>
                </a:lnTo>
                <a:lnTo>
                  <a:pt x="4256" y="5062"/>
                </a:lnTo>
                <a:lnTo>
                  <a:pt x="4146" y="5356"/>
                </a:lnTo>
                <a:lnTo>
                  <a:pt x="4035" y="5686"/>
                </a:lnTo>
                <a:lnTo>
                  <a:pt x="3999" y="6016"/>
                </a:lnTo>
                <a:lnTo>
                  <a:pt x="3925" y="6346"/>
                </a:lnTo>
                <a:lnTo>
                  <a:pt x="3889" y="6970"/>
                </a:lnTo>
                <a:lnTo>
                  <a:pt x="3925" y="7630"/>
                </a:lnTo>
                <a:lnTo>
                  <a:pt x="3339" y="7960"/>
                </a:lnTo>
                <a:lnTo>
                  <a:pt x="2752" y="8290"/>
                </a:lnTo>
                <a:lnTo>
                  <a:pt x="2238" y="8657"/>
                </a:lnTo>
                <a:lnTo>
                  <a:pt x="1725" y="9097"/>
                </a:lnTo>
                <a:lnTo>
                  <a:pt x="1248" y="9574"/>
                </a:lnTo>
                <a:lnTo>
                  <a:pt x="808" y="10051"/>
                </a:lnTo>
                <a:lnTo>
                  <a:pt x="404" y="10601"/>
                </a:lnTo>
                <a:lnTo>
                  <a:pt x="221" y="10858"/>
                </a:lnTo>
                <a:lnTo>
                  <a:pt x="74" y="11151"/>
                </a:lnTo>
                <a:lnTo>
                  <a:pt x="1" y="11371"/>
                </a:lnTo>
                <a:lnTo>
                  <a:pt x="37" y="11555"/>
                </a:lnTo>
                <a:lnTo>
                  <a:pt x="111" y="11738"/>
                </a:lnTo>
                <a:lnTo>
                  <a:pt x="184" y="11812"/>
                </a:lnTo>
                <a:lnTo>
                  <a:pt x="257" y="11885"/>
                </a:lnTo>
                <a:lnTo>
                  <a:pt x="477" y="11958"/>
                </a:lnTo>
                <a:lnTo>
                  <a:pt x="697" y="11995"/>
                </a:lnTo>
                <a:lnTo>
                  <a:pt x="918" y="11995"/>
                </a:lnTo>
                <a:lnTo>
                  <a:pt x="1174" y="11958"/>
                </a:lnTo>
                <a:lnTo>
                  <a:pt x="1835" y="11812"/>
                </a:lnTo>
                <a:lnTo>
                  <a:pt x="2495" y="11591"/>
                </a:lnTo>
                <a:lnTo>
                  <a:pt x="3815" y="11151"/>
                </a:lnTo>
                <a:lnTo>
                  <a:pt x="4586" y="10858"/>
                </a:lnTo>
                <a:lnTo>
                  <a:pt x="5356" y="10564"/>
                </a:lnTo>
                <a:lnTo>
                  <a:pt x="5760" y="10858"/>
                </a:lnTo>
                <a:lnTo>
                  <a:pt x="6200" y="11078"/>
                </a:lnTo>
                <a:lnTo>
                  <a:pt x="6236" y="11261"/>
                </a:lnTo>
                <a:lnTo>
                  <a:pt x="6273" y="11335"/>
                </a:lnTo>
                <a:lnTo>
                  <a:pt x="6346" y="11371"/>
                </a:lnTo>
                <a:lnTo>
                  <a:pt x="6493" y="11371"/>
                </a:lnTo>
                <a:lnTo>
                  <a:pt x="6603" y="11261"/>
                </a:lnTo>
                <a:lnTo>
                  <a:pt x="7410" y="11591"/>
                </a:lnTo>
                <a:lnTo>
                  <a:pt x="7814" y="11702"/>
                </a:lnTo>
                <a:lnTo>
                  <a:pt x="8217" y="11812"/>
                </a:lnTo>
                <a:lnTo>
                  <a:pt x="8291" y="11848"/>
                </a:lnTo>
                <a:lnTo>
                  <a:pt x="8364" y="11885"/>
                </a:lnTo>
                <a:lnTo>
                  <a:pt x="8474" y="11848"/>
                </a:lnTo>
                <a:lnTo>
                  <a:pt x="8547" y="11885"/>
                </a:lnTo>
                <a:lnTo>
                  <a:pt x="8877" y="11922"/>
                </a:lnTo>
                <a:lnTo>
                  <a:pt x="9574" y="11922"/>
                </a:lnTo>
                <a:lnTo>
                  <a:pt x="9905" y="11885"/>
                </a:lnTo>
                <a:lnTo>
                  <a:pt x="10235" y="11812"/>
                </a:lnTo>
                <a:lnTo>
                  <a:pt x="10565" y="11702"/>
                </a:lnTo>
                <a:lnTo>
                  <a:pt x="10895" y="11555"/>
                </a:lnTo>
                <a:lnTo>
                  <a:pt x="11225" y="11408"/>
                </a:lnTo>
                <a:lnTo>
                  <a:pt x="11555" y="11225"/>
                </a:lnTo>
                <a:lnTo>
                  <a:pt x="11885" y="11041"/>
                </a:lnTo>
                <a:lnTo>
                  <a:pt x="12179" y="10784"/>
                </a:lnTo>
                <a:lnTo>
                  <a:pt x="12472" y="10564"/>
                </a:lnTo>
                <a:lnTo>
                  <a:pt x="12766" y="10308"/>
                </a:lnTo>
                <a:lnTo>
                  <a:pt x="13022" y="10014"/>
                </a:lnTo>
                <a:lnTo>
                  <a:pt x="13279" y="9721"/>
                </a:lnTo>
                <a:lnTo>
                  <a:pt x="13499" y="9391"/>
                </a:lnTo>
                <a:lnTo>
                  <a:pt x="13719" y="9097"/>
                </a:lnTo>
                <a:lnTo>
                  <a:pt x="13903" y="8730"/>
                </a:lnTo>
                <a:lnTo>
                  <a:pt x="14050" y="8400"/>
                </a:lnTo>
                <a:lnTo>
                  <a:pt x="14196" y="8033"/>
                </a:lnTo>
                <a:lnTo>
                  <a:pt x="14306" y="7667"/>
                </a:lnTo>
                <a:lnTo>
                  <a:pt x="14380" y="7300"/>
                </a:lnTo>
                <a:lnTo>
                  <a:pt x="14453" y="6933"/>
                </a:lnTo>
                <a:lnTo>
                  <a:pt x="14490" y="6529"/>
                </a:lnTo>
                <a:lnTo>
                  <a:pt x="14490" y="6163"/>
                </a:lnTo>
                <a:lnTo>
                  <a:pt x="14453" y="5796"/>
                </a:lnTo>
                <a:lnTo>
                  <a:pt x="14380" y="5429"/>
                </a:lnTo>
                <a:lnTo>
                  <a:pt x="14270" y="5062"/>
                </a:lnTo>
                <a:lnTo>
                  <a:pt x="15113" y="4329"/>
                </a:lnTo>
                <a:lnTo>
                  <a:pt x="15920" y="3558"/>
                </a:lnTo>
                <a:lnTo>
                  <a:pt x="16434" y="3045"/>
                </a:lnTo>
                <a:lnTo>
                  <a:pt x="16691" y="2751"/>
                </a:lnTo>
                <a:lnTo>
                  <a:pt x="16947" y="2458"/>
                </a:lnTo>
                <a:lnTo>
                  <a:pt x="17168" y="2128"/>
                </a:lnTo>
                <a:lnTo>
                  <a:pt x="17351" y="1798"/>
                </a:lnTo>
                <a:lnTo>
                  <a:pt x="17461" y="1431"/>
                </a:lnTo>
                <a:lnTo>
                  <a:pt x="17461" y="1247"/>
                </a:lnTo>
                <a:lnTo>
                  <a:pt x="17461" y="1064"/>
                </a:lnTo>
                <a:lnTo>
                  <a:pt x="17388" y="770"/>
                </a:lnTo>
                <a:lnTo>
                  <a:pt x="17278" y="514"/>
                </a:lnTo>
                <a:lnTo>
                  <a:pt x="17094" y="257"/>
                </a:lnTo>
                <a:lnTo>
                  <a:pt x="16837" y="74"/>
                </a:lnTo>
                <a:lnTo>
                  <a:pt x="16691" y="37"/>
                </a:lnTo>
                <a:lnTo>
                  <a:pt x="1650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69" name="Google Shape;169;p2"/>
          <p:cNvSpPr/>
          <p:nvPr/>
        </p:nvSpPr>
        <p:spPr>
          <a:xfrm>
            <a:off x="4551116" y="3125540"/>
            <a:ext cx="657208" cy="679227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0" name="Google Shape;170;p2"/>
          <p:cNvSpPr/>
          <p:nvPr/>
        </p:nvSpPr>
        <p:spPr>
          <a:xfrm>
            <a:off x="4419881" y="3994834"/>
            <a:ext cx="919681" cy="950908"/>
          </a:xfrm>
          <a:custGeom>
            <a:avLst/>
            <a:gdLst/>
            <a:ahLst/>
            <a:cxnLst/>
            <a:rect l="l" t="t" r="r" b="b"/>
            <a:pathLst>
              <a:path w="18378" h="19002" extrusionOk="0">
                <a:moveTo>
                  <a:pt x="13793" y="5429"/>
                </a:moveTo>
                <a:lnTo>
                  <a:pt x="13682" y="5466"/>
                </a:lnTo>
                <a:lnTo>
                  <a:pt x="13572" y="5502"/>
                </a:lnTo>
                <a:lnTo>
                  <a:pt x="13499" y="5576"/>
                </a:lnTo>
                <a:lnTo>
                  <a:pt x="13352" y="5759"/>
                </a:lnTo>
                <a:lnTo>
                  <a:pt x="13352" y="5869"/>
                </a:lnTo>
                <a:lnTo>
                  <a:pt x="13352" y="5979"/>
                </a:lnTo>
                <a:lnTo>
                  <a:pt x="13389" y="6016"/>
                </a:lnTo>
                <a:lnTo>
                  <a:pt x="13426" y="6053"/>
                </a:lnTo>
                <a:lnTo>
                  <a:pt x="13499" y="6053"/>
                </a:lnTo>
                <a:lnTo>
                  <a:pt x="13572" y="5979"/>
                </a:lnTo>
                <a:lnTo>
                  <a:pt x="13646" y="5943"/>
                </a:lnTo>
                <a:lnTo>
                  <a:pt x="13719" y="5796"/>
                </a:lnTo>
                <a:lnTo>
                  <a:pt x="13829" y="5649"/>
                </a:lnTo>
                <a:lnTo>
                  <a:pt x="13903" y="5502"/>
                </a:lnTo>
                <a:lnTo>
                  <a:pt x="13903" y="5466"/>
                </a:lnTo>
                <a:lnTo>
                  <a:pt x="13903" y="5429"/>
                </a:lnTo>
                <a:close/>
                <a:moveTo>
                  <a:pt x="13242" y="6089"/>
                </a:moveTo>
                <a:lnTo>
                  <a:pt x="13169" y="6126"/>
                </a:lnTo>
                <a:lnTo>
                  <a:pt x="13022" y="6309"/>
                </a:lnTo>
                <a:lnTo>
                  <a:pt x="12912" y="6493"/>
                </a:lnTo>
                <a:lnTo>
                  <a:pt x="12875" y="6529"/>
                </a:lnTo>
                <a:lnTo>
                  <a:pt x="12875" y="6603"/>
                </a:lnTo>
                <a:lnTo>
                  <a:pt x="12949" y="6676"/>
                </a:lnTo>
                <a:lnTo>
                  <a:pt x="13022" y="6713"/>
                </a:lnTo>
                <a:lnTo>
                  <a:pt x="13096" y="6676"/>
                </a:lnTo>
                <a:lnTo>
                  <a:pt x="13132" y="6639"/>
                </a:lnTo>
                <a:lnTo>
                  <a:pt x="13242" y="6456"/>
                </a:lnTo>
                <a:lnTo>
                  <a:pt x="13352" y="6273"/>
                </a:lnTo>
                <a:lnTo>
                  <a:pt x="13389" y="6199"/>
                </a:lnTo>
                <a:lnTo>
                  <a:pt x="13316" y="6126"/>
                </a:lnTo>
                <a:lnTo>
                  <a:pt x="13242" y="6089"/>
                </a:lnTo>
                <a:close/>
                <a:moveTo>
                  <a:pt x="17241" y="6419"/>
                </a:moveTo>
                <a:lnTo>
                  <a:pt x="17534" y="6713"/>
                </a:lnTo>
                <a:lnTo>
                  <a:pt x="17497" y="6713"/>
                </a:lnTo>
                <a:lnTo>
                  <a:pt x="17387" y="6823"/>
                </a:lnTo>
                <a:lnTo>
                  <a:pt x="17351" y="6676"/>
                </a:lnTo>
                <a:lnTo>
                  <a:pt x="17241" y="6419"/>
                </a:lnTo>
                <a:close/>
                <a:moveTo>
                  <a:pt x="12692" y="6786"/>
                </a:moveTo>
                <a:lnTo>
                  <a:pt x="12582" y="6860"/>
                </a:lnTo>
                <a:lnTo>
                  <a:pt x="12435" y="6970"/>
                </a:lnTo>
                <a:lnTo>
                  <a:pt x="12399" y="7116"/>
                </a:lnTo>
                <a:lnTo>
                  <a:pt x="12362" y="7190"/>
                </a:lnTo>
                <a:lnTo>
                  <a:pt x="12399" y="7226"/>
                </a:lnTo>
                <a:lnTo>
                  <a:pt x="12472" y="7300"/>
                </a:lnTo>
                <a:lnTo>
                  <a:pt x="12582" y="7300"/>
                </a:lnTo>
                <a:lnTo>
                  <a:pt x="12619" y="7263"/>
                </a:lnTo>
                <a:lnTo>
                  <a:pt x="12655" y="7190"/>
                </a:lnTo>
                <a:lnTo>
                  <a:pt x="12729" y="7043"/>
                </a:lnTo>
                <a:lnTo>
                  <a:pt x="12802" y="7006"/>
                </a:lnTo>
                <a:lnTo>
                  <a:pt x="12839" y="6933"/>
                </a:lnTo>
                <a:lnTo>
                  <a:pt x="12875" y="6860"/>
                </a:lnTo>
                <a:lnTo>
                  <a:pt x="12875" y="6823"/>
                </a:lnTo>
                <a:lnTo>
                  <a:pt x="12839" y="6823"/>
                </a:lnTo>
                <a:lnTo>
                  <a:pt x="12765" y="6786"/>
                </a:lnTo>
                <a:close/>
                <a:moveTo>
                  <a:pt x="17571" y="6750"/>
                </a:moveTo>
                <a:lnTo>
                  <a:pt x="17828" y="7043"/>
                </a:lnTo>
                <a:lnTo>
                  <a:pt x="18048" y="7373"/>
                </a:lnTo>
                <a:lnTo>
                  <a:pt x="17828" y="7593"/>
                </a:lnTo>
                <a:lnTo>
                  <a:pt x="17828" y="7520"/>
                </a:lnTo>
                <a:lnTo>
                  <a:pt x="17864" y="7336"/>
                </a:lnTo>
                <a:lnTo>
                  <a:pt x="17828" y="7116"/>
                </a:lnTo>
                <a:lnTo>
                  <a:pt x="17828" y="7080"/>
                </a:lnTo>
                <a:lnTo>
                  <a:pt x="17754" y="7006"/>
                </a:lnTo>
                <a:lnTo>
                  <a:pt x="17681" y="7006"/>
                </a:lnTo>
                <a:lnTo>
                  <a:pt x="17644" y="7043"/>
                </a:lnTo>
                <a:lnTo>
                  <a:pt x="17681" y="7080"/>
                </a:lnTo>
                <a:lnTo>
                  <a:pt x="17644" y="7226"/>
                </a:lnTo>
                <a:lnTo>
                  <a:pt x="17607" y="7446"/>
                </a:lnTo>
                <a:lnTo>
                  <a:pt x="17534" y="7667"/>
                </a:lnTo>
                <a:lnTo>
                  <a:pt x="17534" y="7887"/>
                </a:lnTo>
                <a:lnTo>
                  <a:pt x="17534" y="7960"/>
                </a:lnTo>
                <a:lnTo>
                  <a:pt x="17131" y="8584"/>
                </a:lnTo>
                <a:lnTo>
                  <a:pt x="17167" y="8217"/>
                </a:lnTo>
                <a:lnTo>
                  <a:pt x="17241" y="7850"/>
                </a:lnTo>
                <a:lnTo>
                  <a:pt x="17387" y="7630"/>
                </a:lnTo>
                <a:lnTo>
                  <a:pt x="17387" y="7593"/>
                </a:lnTo>
                <a:lnTo>
                  <a:pt x="17387" y="7520"/>
                </a:lnTo>
                <a:lnTo>
                  <a:pt x="17461" y="7483"/>
                </a:lnTo>
                <a:lnTo>
                  <a:pt x="17497" y="7446"/>
                </a:lnTo>
                <a:lnTo>
                  <a:pt x="17534" y="7373"/>
                </a:lnTo>
                <a:lnTo>
                  <a:pt x="17534" y="7263"/>
                </a:lnTo>
                <a:lnTo>
                  <a:pt x="17497" y="7080"/>
                </a:lnTo>
                <a:lnTo>
                  <a:pt x="17571" y="6750"/>
                </a:lnTo>
                <a:close/>
                <a:moveTo>
                  <a:pt x="16874" y="8840"/>
                </a:moveTo>
                <a:lnTo>
                  <a:pt x="16947" y="8877"/>
                </a:lnTo>
                <a:lnTo>
                  <a:pt x="16874" y="8950"/>
                </a:lnTo>
                <a:lnTo>
                  <a:pt x="16874" y="8877"/>
                </a:lnTo>
                <a:lnTo>
                  <a:pt x="16874" y="8840"/>
                </a:lnTo>
                <a:close/>
                <a:moveTo>
                  <a:pt x="11445" y="8584"/>
                </a:moveTo>
                <a:lnTo>
                  <a:pt x="11408" y="8620"/>
                </a:lnTo>
                <a:lnTo>
                  <a:pt x="11298" y="8657"/>
                </a:lnTo>
                <a:lnTo>
                  <a:pt x="11188" y="8804"/>
                </a:lnTo>
                <a:lnTo>
                  <a:pt x="11188" y="8840"/>
                </a:lnTo>
                <a:lnTo>
                  <a:pt x="11188" y="8914"/>
                </a:lnTo>
                <a:lnTo>
                  <a:pt x="11188" y="8987"/>
                </a:lnTo>
                <a:lnTo>
                  <a:pt x="11225" y="9024"/>
                </a:lnTo>
                <a:lnTo>
                  <a:pt x="11408" y="9024"/>
                </a:lnTo>
                <a:lnTo>
                  <a:pt x="11445" y="8987"/>
                </a:lnTo>
                <a:lnTo>
                  <a:pt x="11555" y="8804"/>
                </a:lnTo>
                <a:lnTo>
                  <a:pt x="11555" y="8730"/>
                </a:lnTo>
                <a:lnTo>
                  <a:pt x="11555" y="8657"/>
                </a:lnTo>
                <a:lnTo>
                  <a:pt x="11518" y="8620"/>
                </a:lnTo>
                <a:lnTo>
                  <a:pt x="11445" y="8584"/>
                </a:lnTo>
                <a:close/>
                <a:moveTo>
                  <a:pt x="16580" y="8804"/>
                </a:moveTo>
                <a:lnTo>
                  <a:pt x="16580" y="8877"/>
                </a:lnTo>
                <a:lnTo>
                  <a:pt x="16580" y="9060"/>
                </a:lnTo>
                <a:lnTo>
                  <a:pt x="16617" y="9170"/>
                </a:lnTo>
                <a:lnTo>
                  <a:pt x="16654" y="9244"/>
                </a:lnTo>
                <a:lnTo>
                  <a:pt x="16397" y="9611"/>
                </a:lnTo>
                <a:lnTo>
                  <a:pt x="16360" y="9391"/>
                </a:lnTo>
                <a:lnTo>
                  <a:pt x="16324" y="9170"/>
                </a:lnTo>
                <a:lnTo>
                  <a:pt x="16324" y="9097"/>
                </a:lnTo>
                <a:lnTo>
                  <a:pt x="16580" y="8804"/>
                </a:lnTo>
                <a:close/>
                <a:moveTo>
                  <a:pt x="16067" y="9391"/>
                </a:moveTo>
                <a:lnTo>
                  <a:pt x="16067" y="9684"/>
                </a:lnTo>
                <a:lnTo>
                  <a:pt x="16103" y="9794"/>
                </a:lnTo>
                <a:lnTo>
                  <a:pt x="16177" y="9941"/>
                </a:lnTo>
                <a:lnTo>
                  <a:pt x="15993" y="10161"/>
                </a:lnTo>
                <a:lnTo>
                  <a:pt x="15920" y="10308"/>
                </a:lnTo>
                <a:lnTo>
                  <a:pt x="15957" y="9867"/>
                </a:lnTo>
                <a:lnTo>
                  <a:pt x="15920" y="9794"/>
                </a:lnTo>
                <a:lnTo>
                  <a:pt x="15847" y="9757"/>
                </a:lnTo>
                <a:lnTo>
                  <a:pt x="15810" y="9721"/>
                </a:lnTo>
                <a:lnTo>
                  <a:pt x="16067" y="9391"/>
                </a:lnTo>
                <a:close/>
                <a:moveTo>
                  <a:pt x="9611" y="2348"/>
                </a:moveTo>
                <a:lnTo>
                  <a:pt x="9574" y="2421"/>
                </a:lnTo>
                <a:lnTo>
                  <a:pt x="9134" y="2861"/>
                </a:lnTo>
                <a:lnTo>
                  <a:pt x="8767" y="3375"/>
                </a:lnTo>
                <a:lnTo>
                  <a:pt x="7997" y="4365"/>
                </a:lnTo>
                <a:lnTo>
                  <a:pt x="7630" y="4879"/>
                </a:lnTo>
                <a:lnTo>
                  <a:pt x="7227" y="5356"/>
                </a:lnTo>
                <a:lnTo>
                  <a:pt x="6823" y="5832"/>
                </a:lnTo>
                <a:lnTo>
                  <a:pt x="6346" y="6273"/>
                </a:lnTo>
                <a:lnTo>
                  <a:pt x="6273" y="6346"/>
                </a:lnTo>
                <a:lnTo>
                  <a:pt x="6273" y="6456"/>
                </a:lnTo>
                <a:lnTo>
                  <a:pt x="6236" y="6456"/>
                </a:lnTo>
                <a:lnTo>
                  <a:pt x="6163" y="6493"/>
                </a:lnTo>
                <a:lnTo>
                  <a:pt x="6163" y="6566"/>
                </a:lnTo>
                <a:lnTo>
                  <a:pt x="6199" y="6603"/>
                </a:lnTo>
                <a:lnTo>
                  <a:pt x="6309" y="6786"/>
                </a:lnTo>
                <a:lnTo>
                  <a:pt x="6493" y="6970"/>
                </a:lnTo>
                <a:lnTo>
                  <a:pt x="6823" y="7263"/>
                </a:lnTo>
                <a:lnTo>
                  <a:pt x="7593" y="7813"/>
                </a:lnTo>
                <a:lnTo>
                  <a:pt x="8437" y="8363"/>
                </a:lnTo>
                <a:lnTo>
                  <a:pt x="8620" y="8510"/>
                </a:lnTo>
                <a:lnTo>
                  <a:pt x="8767" y="8694"/>
                </a:lnTo>
                <a:lnTo>
                  <a:pt x="9061" y="9060"/>
                </a:lnTo>
                <a:lnTo>
                  <a:pt x="9207" y="9207"/>
                </a:lnTo>
                <a:lnTo>
                  <a:pt x="9391" y="9354"/>
                </a:lnTo>
                <a:lnTo>
                  <a:pt x="9758" y="9574"/>
                </a:lnTo>
                <a:lnTo>
                  <a:pt x="10638" y="10161"/>
                </a:lnTo>
                <a:lnTo>
                  <a:pt x="11482" y="10784"/>
                </a:lnTo>
                <a:lnTo>
                  <a:pt x="12289" y="11408"/>
                </a:lnTo>
                <a:lnTo>
                  <a:pt x="12362" y="11445"/>
                </a:lnTo>
                <a:lnTo>
                  <a:pt x="12472" y="11445"/>
                </a:lnTo>
                <a:lnTo>
                  <a:pt x="12545" y="11408"/>
                </a:lnTo>
                <a:lnTo>
                  <a:pt x="12582" y="11371"/>
                </a:lnTo>
                <a:lnTo>
                  <a:pt x="12619" y="11298"/>
                </a:lnTo>
                <a:lnTo>
                  <a:pt x="12655" y="11188"/>
                </a:lnTo>
                <a:lnTo>
                  <a:pt x="12619" y="11115"/>
                </a:lnTo>
                <a:lnTo>
                  <a:pt x="12545" y="11041"/>
                </a:lnTo>
                <a:lnTo>
                  <a:pt x="11775" y="10418"/>
                </a:lnTo>
                <a:lnTo>
                  <a:pt x="11812" y="10381"/>
                </a:lnTo>
                <a:lnTo>
                  <a:pt x="11922" y="10198"/>
                </a:lnTo>
                <a:lnTo>
                  <a:pt x="11995" y="10014"/>
                </a:lnTo>
                <a:lnTo>
                  <a:pt x="11995" y="9941"/>
                </a:lnTo>
                <a:lnTo>
                  <a:pt x="11958" y="9904"/>
                </a:lnTo>
                <a:lnTo>
                  <a:pt x="11885" y="9904"/>
                </a:lnTo>
                <a:lnTo>
                  <a:pt x="11738" y="10051"/>
                </a:lnTo>
                <a:lnTo>
                  <a:pt x="11592" y="10234"/>
                </a:lnTo>
                <a:lnTo>
                  <a:pt x="11555" y="10271"/>
                </a:lnTo>
                <a:lnTo>
                  <a:pt x="11005" y="9867"/>
                </a:lnTo>
                <a:lnTo>
                  <a:pt x="10821" y="9757"/>
                </a:lnTo>
                <a:lnTo>
                  <a:pt x="10858" y="9684"/>
                </a:lnTo>
                <a:lnTo>
                  <a:pt x="10895" y="9611"/>
                </a:lnTo>
                <a:lnTo>
                  <a:pt x="11041" y="9464"/>
                </a:lnTo>
                <a:lnTo>
                  <a:pt x="11078" y="9427"/>
                </a:lnTo>
                <a:lnTo>
                  <a:pt x="11078" y="9354"/>
                </a:lnTo>
                <a:lnTo>
                  <a:pt x="11078" y="9317"/>
                </a:lnTo>
                <a:lnTo>
                  <a:pt x="11005" y="9281"/>
                </a:lnTo>
                <a:lnTo>
                  <a:pt x="10968" y="9317"/>
                </a:lnTo>
                <a:lnTo>
                  <a:pt x="10895" y="9281"/>
                </a:lnTo>
                <a:lnTo>
                  <a:pt x="10821" y="9317"/>
                </a:lnTo>
                <a:lnTo>
                  <a:pt x="10711" y="9427"/>
                </a:lnTo>
                <a:lnTo>
                  <a:pt x="10601" y="9574"/>
                </a:lnTo>
                <a:lnTo>
                  <a:pt x="10124" y="9281"/>
                </a:lnTo>
                <a:lnTo>
                  <a:pt x="10051" y="9207"/>
                </a:lnTo>
                <a:lnTo>
                  <a:pt x="10234" y="8914"/>
                </a:lnTo>
                <a:lnTo>
                  <a:pt x="10234" y="8840"/>
                </a:lnTo>
                <a:lnTo>
                  <a:pt x="10234" y="8804"/>
                </a:lnTo>
                <a:lnTo>
                  <a:pt x="10198" y="8730"/>
                </a:lnTo>
                <a:lnTo>
                  <a:pt x="10088" y="8694"/>
                </a:lnTo>
                <a:lnTo>
                  <a:pt x="10051" y="8730"/>
                </a:lnTo>
                <a:lnTo>
                  <a:pt x="10014" y="8767"/>
                </a:lnTo>
                <a:lnTo>
                  <a:pt x="9758" y="9060"/>
                </a:lnTo>
                <a:lnTo>
                  <a:pt x="9537" y="8877"/>
                </a:lnTo>
                <a:lnTo>
                  <a:pt x="9354" y="8694"/>
                </a:lnTo>
                <a:lnTo>
                  <a:pt x="9134" y="8437"/>
                </a:lnTo>
                <a:lnTo>
                  <a:pt x="9207" y="8327"/>
                </a:lnTo>
                <a:lnTo>
                  <a:pt x="9281" y="8217"/>
                </a:lnTo>
                <a:lnTo>
                  <a:pt x="9354" y="7960"/>
                </a:lnTo>
                <a:lnTo>
                  <a:pt x="9354" y="7887"/>
                </a:lnTo>
                <a:lnTo>
                  <a:pt x="9317" y="7850"/>
                </a:lnTo>
                <a:lnTo>
                  <a:pt x="9244" y="7850"/>
                </a:lnTo>
                <a:lnTo>
                  <a:pt x="9171" y="7887"/>
                </a:lnTo>
                <a:lnTo>
                  <a:pt x="8987" y="8107"/>
                </a:lnTo>
                <a:lnTo>
                  <a:pt x="8951" y="8180"/>
                </a:lnTo>
                <a:lnTo>
                  <a:pt x="8767" y="8033"/>
                </a:lnTo>
                <a:lnTo>
                  <a:pt x="8327" y="7740"/>
                </a:lnTo>
                <a:lnTo>
                  <a:pt x="8364" y="7446"/>
                </a:lnTo>
                <a:lnTo>
                  <a:pt x="8364" y="7410"/>
                </a:lnTo>
                <a:lnTo>
                  <a:pt x="8327" y="7336"/>
                </a:lnTo>
                <a:lnTo>
                  <a:pt x="8290" y="7300"/>
                </a:lnTo>
                <a:lnTo>
                  <a:pt x="8180" y="7300"/>
                </a:lnTo>
                <a:lnTo>
                  <a:pt x="8107" y="7336"/>
                </a:lnTo>
                <a:lnTo>
                  <a:pt x="8070" y="7446"/>
                </a:lnTo>
                <a:lnTo>
                  <a:pt x="8034" y="7556"/>
                </a:lnTo>
                <a:lnTo>
                  <a:pt x="7960" y="7520"/>
                </a:lnTo>
                <a:lnTo>
                  <a:pt x="7410" y="7116"/>
                </a:lnTo>
                <a:lnTo>
                  <a:pt x="7447" y="7080"/>
                </a:lnTo>
                <a:lnTo>
                  <a:pt x="7520" y="6970"/>
                </a:lnTo>
                <a:lnTo>
                  <a:pt x="7520" y="6896"/>
                </a:lnTo>
                <a:lnTo>
                  <a:pt x="7520" y="6860"/>
                </a:lnTo>
                <a:lnTo>
                  <a:pt x="7557" y="6750"/>
                </a:lnTo>
                <a:lnTo>
                  <a:pt x="7520" y="6713"/>
                </a:lnTo>
                <a:lnTo>
                  <a:pt x="7483" y="6713"/>
                </a:lnTo>
                <a:lnTo>
                  <a:pt x="7410" y="6750"/>
                </a:lnTo>
                <a:lnTo>
                  <a:pt x="7337" y="6750"/>
                </a:lnTo>
                <a:lnTo>
                  <a:pt x="7227" y="6823"/>
                </a:lnTo>
                <a:lnTo>
                  <a:pt x="7116" y="6896"/>
                </a:lnTo>
                <a:lnTo>
                  <a:pt x="6640" y="6639"/>
                </a:lnTo>
                <a:lnTo>
                  <a:pt x="6640" y="6603"/>
                </a:lnTo>
                <a:lnTo>
                  <a:pt x="7116" y="6163"/>
                </a:lnTo>
                <a:lnTo>
                  <a:pt x="7557" y="5649"/>
                </a:lnTo>
                <a:lnTo>
                  <a:pt x="7593" y="5722"/>
                </a:lnTo>
                <a:lnTo>
                  <a:pt x="7630" y="5759"/>
                </a:lnTo>
                <a:lnTo>
                  <a:pt x="7740" y="5759"/>
                </a:lnTo>
                <a:lnTo>
                  <a:pt x="8034" y="5576"/>
                </a:lnTo>
                <a:lnTo>
                  <a:pt x="8327" y="5392"/>
                </a:lnTo>
                <a:lnTo>
                  <a:pt x="8620" y="5209"/>
                </a:lnTo>
                <a:lnTo>
                  <a:pt x="8914" y="5025"/>
                </a:lnTo>
                <a:lnTo>
                  <a:pt x="9244" y="4879"/>
                </a:lnTo>
                <a:lnTo>
                  <a:pt x="9574" y="4732"/>
                </a:lnTo>
                <a:lnTo>
                  <a:pt x="9941" y="4659"/>
                </a:lnTo>
                <a:lnTo>
                  <a:pt x="10308" y="4622"/>
                </a:lnTo>
                <a:lnTo>
                  <a:pt x="10491" y="4622"/>
                </a:lnTo>
                <a:lnTo>
                  <a:pt x="10675" y="4659"/>
                </a:lnTo>
                <a:lnTo>
                  <a:pt x="10821" y="4732"/>
                </a:lnTo>
                <a:lnTo>
                  <a:pt x="10931" y="4842"/>
                </a:lnTo>
                <a:lnTo>
                  <a:pt x="11041" y="4989"/>
                </a:lnTo>
                <a:lnTo>
                  <a:pt x="11078" y="5136"/>
                </a:lnTo>
                <a:lnTo>
                  <a:pt x="11151" y="5502"/>
                </a:lnTo>
                <a:lnTo>
                  <a:pt x="11151" y="5906"/>
                </a:lnTo>
                <a:lnTo>
                  <a:pt x="11151" y="6309"/>
                </a:lnTo>
                <a:lnTo>
                  <a:pt x="11151" y="6676"/>
                </a:lnTo>
                <a:lnTo>
                  <a:pt x="11188" y="7006"/>
                </a:lnTo>
                <a:lnTo>
                  <a:pt x="11261" y="7373"/>
                </a:lnTo>
                <a:lnTo>
                  <a:pt x="11445" y="7703"/>
                </a:lnTo>
                <a:lnTo>
                  <a:pt x="11408" y="7813"/>
                </a:lnTo>
                <a:lnTo>
                  <a:pt x="11372" y="7923"/>
                </a:lnTo>
                <a:lnTo>
                  <a:pt x="11372" y="8033"/>
                </a:lnTo>
                <a:lnTo>
                  <a:pt x="11372" y="8143"/>
                </a:lnTo>
                <a:lnTo>
                  <a:pt x="11445" y="8253"/>
                </a:lnTo>
                <a:lnTo>
                  <a:pt x="11482" y="8327"/>
                </a:lnTo>
                <a:lnTo>
                  <a:pt x="11592" y="8400"/>
                </a:lnTo>
                <a:lnTo>
                  <a:pt x="11665" y="8474"/>
                </a:lnTo>
                <a:lnTo>
                  <a:pt x="11775" y="8510"/>
                </a:lnTo>
                <a:lnTo>
                  <a:pt x="12105" y="8510"/>
                </a:lnTo>
                <a:lnTo>
                  <a:pt x="12435" y="8694"/>
                </a:lnTo>
                <a:lnTo>
                  <a:pt x="12765" y="8840"/>
                </a:lnTo>
                <a:lnTo>
                  <a:pt x="13022" y="8877"/>
                </a:lnTo>
                <a:lnTo>
                  <a:pt x="13316" y="8877"/>
                </a:lnTo>
                <a:lnTo>
                  <a:pt x="13646" y="8804"/>
                </a:lnTo>
                <a:lnTo>
                  <a:pt x="13939" y="8694"/>
                </a:lnTo>
                <a:lnTo>
                  <a:pt x="14233" y="8584"/>
                </a:lnTo>
                <a:lnTo>
                  <a:pt x="14489" y="8400"/>
                </a:lnTo>
                <a:lnTo>
                  <a:pt x="14746" y="8217"/>
                </a:lnTo>
                <a:lnTo>
                  <a:pt x="14930" y="8033"/>
                </a:lnTo>
                <a:lnTo>
                  <a:pt x="14966" y="7997"/>
                </a:lnTo>
                <a:lnTo>
                  <a:pt x="14966" y="7923"/>
                </a:lnTo>
                <a:lnTo>
                  <a:pt x="14930" y="7813"/>
                </a:lnTo>
                <a:lnTo>
                  <a:pt x="14820" y="7777"/>
                </a:lnTo>
                <a:lnTo>
                  <a:pt x="14710" y="7777"/>
                </a:lnTo>
                <a:lnTo>
                  <a:pt x="14123" y="8143"/>
                </a:lnTo>
                <a:lnTo>
                  <a:pt x="13829" y="8290"/>
                </a:lnTo>
                <a:lnTo>
                  <a:pt x="13462" y="8400"/>
                </a:lnTo>
                <a:lnTo>
                  <a:pt x="13206" y="8474"/>
                </a:lnTo>
                <a:lnTo>
                  <a:pt x="12912" y="8437"/>
                </a:lnTo>
                <a:lnTo>
                  <a:pt x="12692" y="8363"/>
                </a:lnTo>
                <a:lnTo>
                  <a:pt x="12472" y="8217"/>
                </a:lnTo>
                <a:lnTo>
                  <a:pt x="12545" y="8107"/>
                </a:lnTo>
                <a:lnTo>
                  <a:pt x="12582" y="7960"/>
                </a:lnTo>
                <a:lnTo>
                  <a:pt x="12582" y="7850"/>
                </a:lnTo>
                <a:lnTo>
                  <a:pt x="12545" y="7777"/>
                </a:lnTo>
                <a:lnTo>
                  <a:pt x="12509" y="7740"/>
                </a:lnTo>
                <a:lnTo>
                  <a:pt x="12325" y="7630"/>
                </a:lnTo>
                <a:lnTo>
                  <a:pt x="12142" y="7520"/>
                </a:lnTo>
                <a:lnTo>
                  <a:pt x="11812" y="7520"/>
                </a:lnTo>
                <a:lnTo>
                  <a:pt x="11628" y="7116"/>
                </a:lnTo>
                <a:lnTo>
                  <a:pt x="11518" y="6713"/>
                </a:lnTo>
                <a:lnTo>
                  <a:pt x="11518" y="6346"/>
                </a:lnTo>
                <a:lnTo>
                  <a:pt x="11518" y="6016"/>
                </a:lnTo>
                <a:lnTo>
                  <a:pt x="11555" y="5649"/>
                </a:lnTo>
                <a:lnTo>
                  <a:pt x="11518" y="5282"/>
                </a:lnTo>
                <a:lnTo>
                  <a:pt x="11445" y="4989"/>
                </a:lnTo>
                <a:lnTo>
                  <a:pt x="11335" y="4732"/>
                </a:lnTo>
                <a:lnTo>
                  <a:pt x="11188" y="4549"/>
                </a:lnTo>
                <a:lnTo>
                  <a:pt x="11005" y="4402"/>
                </a:lnTo>
                <a:lnTo>
                  <a:pt x="10785" y="4329"/>
                </a:lnTo>
                <a:lnTo>
                  <a:pt x="10565" y="4255"/>
                </a:lnTo>
                <a:lnTo>
                  <a:pt x="10051" y="4255"/>
                </a:lnTo>
                <a:lnTo>
                  <a:pt x="9758" y="4292"/>
                </a:lnTo>
                <a:lnTo>
                  <a:pt x="9464" y="4365"/>
                </a:lnTo>
                <a:lnTo>
                  <a:pt x="8914" y="4585"/>
                </a:lnTo>
                <a:lnTo>
                  <a:pt x="8400" y="4879"/>
                </a:lnTo>
                <a:lnTo>
                  <a:pt x="7960" y="5209"/>
                </a:lnTo>
                <a:lnTo>
                  <a:pt x="8290" y="4769"/>
                </a:lnTo>
                <a:lnTo>
                  <a:pt x="9061" y="3742"/>
                </a:lnTo>
                <a:lnTo>
                  <a:pt x="9464" y="3191"/>
                </a:lnTo>
                <a:lnTo>
                  <a:pt x="9831" y="2641"/>
                </a:lnTo>
                <a:lnTo>
                  <a:pt x="9868" y="2568"/>
                </a:lnTo>
                <a:lnTo>
                  <a:pt x="9868" y="2531"/>
                </a:lnTo>
                <a:lnTo>
                  <a:pt x="9794" y="2421"/>
                </a:lnTo>
                <a:lnTo>
                  <a:pt x="9721" y="2384"/>
                </a:lnTo>
                <a:lnTo>
                  <a:pt x="9684" y="2348"/>
                </a:lnTo>
                <a:close/>
                <a:moveTo>
                  <a:pt x="15663" y="9867"/>
                </a:moveTo>
                <a:lnTo>
                  <a:pt x="15700" y="9904"/>
                </a:lnTo>
                <a:lnTo>
                  <a:pt x="15627" y="10381"/>
                </a:lnTo>
                <a:lnTo>
                  <a:pt x="15663" y="10418"/>
                </a:lnTo>
                <a:lnTo>
                  <a:pt x="15663" y="10454"/>
                </a:lnTo>
                <a:lnTo>
                  <a:pt x="15773" y="10491"/>
                </a:lnTo>
                <a:lnTo>
                  <a:pt x="15443" y="10895"/>
                </a:lnTo>
                <a:lnTo>
                  <a:pt x="15443" y="10821"/>
                </a:lnTo>
                <a:lnTo>
                  <a:pt x="15333" y="10491"/>
                </a:lnTo>
                <a:lnTo>
                  <a:pt x="15296" y="10454"/>
                </a:lnTo>
                <a:lnTo>
                  <a:pt x="15260" y="10454"/>
                </a:lnTo>
                <a:lnTo>
                  <a:pt x="15223" y="10491"/>
                </a:lnTo>
                <a:lnTo>
                  <a:pt x="15223" y="10528"/>
                </a:lnTo>
                <a:lnTo>
                  <a:pt x="15186" y="10821"/>
                </a:lnTo>
                <a:lnTo>
                  <a:pt x="15186" y="11188"/>
                </a:lnTo>
                <a:lnTo>
                  <a:pt x="15223" y="11225"/>
                </a:lnTo>
                <a:lnTo>
                  <a:pt x="14746" y="11848"/>
                </a:lnTo>
                <a:lnTo>
                  <a:pt x="14746" y="11591"/>
                </a:lnTo>
                <a:lnTo>
                  <a:pt x="14746" y="11371"/>
                </a:lnTo>
                <a:lnTo>
                  <a:pt x="14746" y="11115"/>
                </a:lnTo>
                <a:lnTo>
                  <a:pt x="14710" y="11078"/>
                </a:lnTo>
                <a:lnTo>
                  <a:pt x="15333" y="10308"/>
                </a:lnTo>
                <a:lnTo>
                  <a:pt x="15663" y="9867"/>
                </a:lnTo>
                <a:close/>
                <a:moveTo>
                  <a:pt x="14526" y="11298"/>
                </a:moveTo>
                <a:lnTo>
                  <a:pt x="14453" y="11555"/>
                </a:lnTo>
                <a:lnTo>
                  <a:pt x="14416" y="11775"/>
                </a:lnTo>
                <a:lnTo>
                  <a:pt x="14453" y="11885"/>
                </a:lnTo>
                <a:lnTo>
                  <a:pt x="14489" y="11958"/>
                </a:lnTo>
                <a:lnTo>
                  <a:pt x="14563" y="11995"/>
                </a:lnTo>
                <a:lnTo>
                  <a:pt x="14600" y="11995"/>
                </a:lnTo>
                <a:lnTo>
                  <a:pt x="14123" y="12619"/>
                </a:lnTo>
                <a:lnTo>
                  <a:pt x="14049" y="12655"/>
                </a:lnTo>
                <a:lnTo>
                  <a:pt x="14049" y="12362"/>
                </a:lnTo>
                <a:lnTo>
                  <a:pt x="14049" y="12142"/>
                </a:lnTo>
                <a:lnTo>
                  <a:pt x="14049" y="12032"/>
                </a:lnTo>
                <a:lnTo>
                  <a:pt x="14013" y="11922"/>
                </a:lnTo>
                <a:lnTo>
                  <a:pt x="14526" y="11298"/>
                </a:lnTo>
                <a:close/>
                <a:moveTo>
                  <a:pt x="4806" y="7997"/>
                </a:moveTo>
                <a:lnTo>
                  <a:pt x="4769" y="8033"/>
                </a:lnTo>
                <a:lnTo>
                  <a:pt x="4769" y="8070"/>
                </a:lnTo>
                <a:lnTo>
                  <a:pt x="4952" y="8217"/>
                </a:lnTo>
                <a:lnTo>
                  <a:pt x="5099" y="8327"/>
                </a:lnTo>
                <a:lnTo>
                  <a:pt x="5576" y="8584"/>
                </a:lnTo>
                <a:lnTo>
                  <a:pt x="6126" y="8840"/>
                </a:lnTo>
                <a:lnTo>
                  <a:pt x="6640" y="9134"/>
                </a:lnTo>
                <a:lnTo>
                  <a:pt x="7116" y="9501"/>
                </a:lnTo>
                <a:lnTo>
                  <a:pt x="7557" y="9831"/>
                </a:lnTo>
                <a:lnTo>
                  <a:pt x="8437" y="10638"/>
                </a:lnTo>
                <a:lnTo>
                  <a:pt x="9244" y="11371"/>
                </a:lnTo>
                <a:lnTo>
                  <a:pt x="10088" y="12105"/>
                </a:lnTo>
                <a:lnTo>
                  <a:pt x="10344" y="12325"/>
                </a:lnTo>
                <a:lnTo>
                  <a:pt x="10748" y="12655"/>
                </a:lnTo>
                <a:lnTo>
                  <a:pt x="10931" y="12765"/>
                </a:lnTo>
                <a:lnTo>
                  <a:pt x="11115" y="12839"/>
                </a:lnTo>
                <a:lnTo>
                  <a:pt x="11225" y="12839"/>
                </a:lnTo>
                <a:lnTo>
                  <a:pt x="11298" y="12802"/>
                </a:lnTo>
                <a:lnTo>
                  <a:pt x="11335" y="12765"/>
                </a:lnTo>
                <a:lnTo>
                  <a:pt x="11372" y="12692"/>
                </a:lnTo>
                <a:lnTo>
                  <a:pt x="11372" y="12582"/>
                </a:lnTo>
                <a:lnTo>
                  <a:pt x="11335" y="12472"/>
                </a:lnTo>
                <a:lnTo>
                  <a:pt x="11151" y="12325"/>
                </a:lnTo>
                <a:lnTo>
                  <a:pt x="10711" y="11995"/>
                </a:lnTo>
                <a:lnTo>
                  <a:pt x="10271" y="11628"/>
                </a:lnTo>
                <a:lnTo>
                  <a:pt x="9391" y="10858"/>
                </a:lnTo>
                <a:lnTo>
                  <a:pt x="8547" y="10051"/>
                </a:lnTo>
                <a:lnTo>
                  <a:pt x="8107" y="9684"/>
                </a:lnTo>
                <a:lnTo>
                  <a:pt x="7703" y="9354"/>
                </a:lnTo>
                <a:lnTo>
                  <a:pt x="7227" y="9024"/>
                </a:lnTo>
                <a:lnTo>
                  <a:pt x="6786" y="8694"/>
                </a:lnTo>
                <a:lnTo>
                  <a:pt x="6309" y="8437"/>
                </a:lnTo>
                <a:lnTo>
                  <a:pt x="5833" y="8217"/>
                </a:lnTo>
                <a:lnTo>
                  <a:pt x="5356" y="8033"/>
                </a:lnTo>
                <a:lnTo>
                  <a:pt x="5209" y="7997"/>
                </a:lnTo>
                <a:close/>
                <a:moveTo>
                  <a:pt x="954" y="12582"/>
                </a:moveTo>
                <a:lnTo>
                  <a:pt x="1101" y="12692"/>
                </a:lnTo>
                <a:lnTo>
                  <a:pt x="1064" y="12765"/>
                </a:lnTo>
                <a:lnTo>
                  <a:pt x="1064" y="12839"/>
                </a:lnTo>
                <a:lnTo>
                  <a:pt x="1064" y="12875"/>
                </a:lnTo>
                <a:lnTo>
                  <a:pt x="1101" y="12839"/>
                </a:lnTo>
                <a:lnTo>
                  <a:pt x="1211" y="12912"/>
                </a:lnTo>
                <a:lnTo>
                  <a:pt x="1247" y="12985"/>
                </a:lnTo>
                <a:lnTo>
                  <a:pt x="1247" y="13059"/>
                </a:lnTo>
                <a:lnTo>
                  <a:pt x="1284" y="13242"/>
                </a:lnTo>
                <a:lnTo>
                  <a:pt x="991" y="13095"/>
                </a:lnTo>
                <a:lnTo>
                  <a:pt x="844" y="13059"/>
                </a:lnTo>
                <a:lnTo>
                  <a:pt x="697" y="13022"/>
                </a:lnTo>
                <a:lnTo>
                  <a:pt x="844" y="12765"/>
                </a:lnTo>
                <a:lnTo>
                  <a:pt x="954" y="12582"/>
                </a:lnTo>
                <a:close/>
                <a:moveTo>
                  <a:pt x="2715" y="10858"/>
                </a:moveTo>
                <a:lnTo>
                  <a:pt x="2641" y="10931"/>
                </a:lnTo>
                <a:lnTo>
                  <a:pt x="2641" y="10968"/>
                </a:lnTo>
                <a:lnTo>
                  <a:pt x="2788" y="11151"/>
                </a:lnTo>
                <a:lnTo>
                  <a:pt x="2935" y="11261"/>
                </a:lnTo>
                <a:lnTo>
                  <a:pt x="3302" y="11445"/>
                </a:lnTo>
                <a:lnTo>
                  <a:pt x="3778" y="11775"/>
                </a:lnTo>
                <a:lnTo>
                  <a:pt x="4255" y="12105"/>
                </a:lnTo>
                <a:lnTo>
                  <a:pt x="5099" y="12765"/>
                </a:lnTo>
                <a:lnTo>
                  <a:pt x="5539" y="13095"/>
                </a:lnTo>
                <a:lnTo>
                  <a:pt x="5759" y="13242"/>
                </a:lnTo>
                <a:lnTo>
                  <a:pt x="5869" y="13279"/>
                </a:lnTo>
                <a:lnTo>
                  <a:pt x="6053" y="13279"/>
                </a:lnTo>
                <a:lnTo>
                  <a:pt x="6126" y="13242"/>
                </a:lnTo>
                <a:lnTo>
                  <a:pt x="6163" y="13169"/>
                </a:lnTo>
                <a:lnTo>
                  <a:pt x="6126" y="13059"/>
                </a:lnTo>
                <a:lnTo>
                  <a:pt x="6089" y="12985"/>
                </a:lnTo>
                <a:lnTo>
                  <a:pt x="6016" y="12875"/>
                </a:lnTo>
                <a:lnTo>
                  <a:pt x="5869" y="12729"/>
                </a:lnTo>
                <a:lnTo>
                  <a:pt x="5502" y="12472"/>
                </a:lnTo>
                <a:lnTo>
                  <a:pt x="4512" y="11738"/>
                </a:lnTo>
                <a:lnTo>
                  <a:pt x="4035" y="11408"/>
                </a:lnTo>
                <a:lnTo>
                  <a:pt x="3522" y="11078"/>
                </a:lnTo>
                <a:lnTo>
                  <a:pt x="3338" y="11005"/>
                </a:lnTo>
                <a:lnTo>
                  <a:pt x="3118" y="10895"/>
                </a:lnTo>
                <a:lnTo>
                  <a:pt x="2935" y="10858"/>
                </a:lnTo>
                <a:close/>
                <a:moveTo>
                  <a:pt x="13756" y="12252"/>
                </a:moveTo>
                <a:lnTo>
                  <a:pt x="13719" y="12362"/>
                </a:lnTo>
                <a:lnTo>
                  <a:pt x="13719" y="12619"/>
                </a:lnTo>
                <a:lnTo>
                  <a:pt x="13719" y="12912"/>
                </a:lnTo>
                <a:lnTo>
                  <a:pt x="13756" y="12985"/>
                </a:lnTo>
                <a:lnTo>
                  <a:pt x="13793" y="13022"/>
                </a:lnTo>
                <a:lnTo>
                  <a:pt x="13719" y="13095"/>
                </a:lnTo>
                <a:lnTo>
                  <a:pt x="13389" y="13536"/>
                </a:lnTo>
                <a:lnTo>
                  <a:pt x="13426" y="13132"/>
                </a:lnTo>
                <a:lnTo>
                  <a:pt x="13462" y="12912"/>
                </a:lnTo>
                <a:lnTo>
                  <a:pt x="13462" y="12765"/>
                </a:lnTo>
                <a:lnTo>
                  <a:pt x="13426" y="12655"/>
                </a:lnTo>
                <a:lnTo>
                  <a:pt x="13756" y="12252"/>
                </a:lnTo>
                <a:close/>
                <a:moveTo>
                  <a:pt x="4402" y="8694"/>
                </a:moveTo>
                <a:lnTo>
                  <a:pt x="4329" y="8730"/>
                </a:lnTo>
                <a:lnTo>
                  <a:pt x="4255" y="8804"/>
                </a:lnTo>
                <a:lnTo>
                  <a:pt x="4255" y="8877"/>
                </a:lnTo>
                <a:lnTo>
                  <a:pt x="4255" y="8987"/>
                </a:lnTo>
                <a:lnTo>
                  <a:pt x="4292" y="9060"/>
                </a:lnTo>
                <a:lnTo>
                  <a:pt x="4365" y="9134"/>
                </a:lnTo>
                <a:lnTo>
                  <a:pt x="4512" y="9207"/>
                </a:lnTo>
                <a:lnTo>
                  <a:pt x="4842" y="9354"/>
                </a:lnTo>
                <a:lnTo>
                  <a:pt x="5136" y="9501"/>
                </a:lnTo>
                <a:lnTo>
                  <a:pt x="5392" y="9647"/>
                </a:lnTo>
                <a:lnTo>
                  <a:pt x="5869" y="10014"/>
                </a:lnTo>
                <a:lnTo>
                  <a:pt x="6346" y="10418"/>
                </a:lnTo>
                <a:lnTo>
                  <a:pt x="6786" y="10858"/>
                </a:lnTo>
                <a:lnTo>
                  <a:pt x="8584" y="12398"/>
                </a:lnTo>
                <a:lnTo>
                  <a:pt x="9501" y="13169"/>
                </a:lnTo>
                <a:lnTo>
                  <a:pt x="9721" y="13315"/>
                </a:lnTo>
                <a:lnTo>
                  <a:pt x="9941" y="13462"/>
                </a:lnTo>
                <a:lnTo>
                  <a:pt x="10161" y="13572"/>
                </a:lnTo>
                <a:lnTo>
                  <a:pt x="10271" y="13609"/>
                </a:lnTo>
                <a:lnTo>
                  <a:pt x="10381" y="13609"/>
                </a:lnTo>
                <a:lnTo>
                  <a:pt x="10454" y="13572"/>
                </a:lnTo>
                <a:lnTo>
                  <a:pt x="10491" y="13536"/>
                </a:lnTo>
                <a:lnTo>
                  <a:pt x="10528" y="13462"/>
                </a:lnTo>
                <a:lnTo>
                  <a:pt x="10491" y="13389"/>
                </a:lnTo>
                <a:lnTo>
                  <a:pt x="10418" y="13242"/>
                </a:lnTo>
                <a:lnTo>
                  <a:pt x="10271" y="13132"/>
                </a:lnTo>
                <a:lnTo>
                  <a:pt x="9978" y="12949"/>
                </a:lnTo>
                <a:lnTo>
                  <a:pt x="9537" y="12619"/>
                </a:lnTo>
                <a:lnTo>
                  <a:pt x="9134" y="12288"/>
                </a:lnTo>
                <a:lnTo>
                  <a:pt x="7557" y="10931"/>
                </a:lnTo>
                <a:lnTo>
                  <a:pt x="6823" y="10271"/>
                </a:lnTo>
                <a:lnTo>
                  <a:pt x="6089" y="9647"/>
                </a:lnTo>
                <a:lnTo>
                  <a:pt x="5686" y="9354"/>
                </a:lnTo>
                <a:lnTo>
                  <a:pt x="5246" y="9097"/>
                </a:lnTo>
                <a:lnTo>
                  <a:pt x="4769" y="8950"/>
                </a:lnTo>
                <a:lnTo>
                  <a:pt x="4549" y="8840"/>
                </a:lnTo>
                <a:lnTo>
                  <a:pt x="4475" y="8767"/>
                </a:lnTo>
                <a:lnTo>
                  <a:pt x="4439" y="8694"/>
                </a:lnTo>
                <a:close/>
                <a:moveTo>
                  <a:pt x="1541" y="13022"/>
                </a:moveTo>
                <a:lnTo>
                  <a:pt x="2091" y="13389"/>
                </a:lnTo>
                <a:lnTo>
                  <a:pt x="2091" y="13572"/>
                </a:lnTo>
                <a:lnTo>
                  <a:pt x="2126" y="13749"/>
                </a:lnTo>
                <a:lnTo>
                  <a:pt x="1504" y="13389"/>
                </a:lnTo>
                <a:lnTo>
                  <a:pt x="1578" y="13352"/>
                </a:lnTo>
                <a:lnTo>
                  <a:pt x="1614" y="13315"/>
                </a:lnTo>
                <a:lnTo>
                  <a:pt x="1614" y="13279"/>
                </a:lnTo>
                <a:lnTo>
                  <a:pt x="1614" y="13205"/>
                </a:lnTo>
                <a:lnTo>
                  <a:pt x="1541" y="13095"/>
                </a:lnTo>
                <a:lnTo>
                  <a:pt x="1541" y="13022"/>
                </a:lnTo>
                <a:close/>
                <a:moveTo>
                  <a:pt x="13206" y="12949"/>
                </a:moveTo>
                <a:lnTo>
                  <a:pt x="13169" y="13022"/>
                </a:lnTo>
                <a:lnTo>
                  <a:pt x="13059" y="13756"/>
                </a:lnTo>
                <a:lnTo>
                  <a:pt x="13059" y="13829"/>
                </a:lnTo>
                <a:lnTo>
                  <a:pt x="13096" y="13866"/>
                </a:lnTo>
                <a:lnTo>
                  <a:pt x="12912" y="14086"/>
                </a:lnTo>
                <a:lnTo>
                  <a:pt x="12912" y="13719"/>
                </a:lnTo>
                <a:lnTo>
                  <a:pt x="12875" y="13352"/>
                </a:lnTo>
                <a:lnTo>
                  <a:pt x="13206" y="12949"/>
                </a:lnTo>
                <a:close/>
                <a:moveTo>
                  <a:pt x="2458" y="13646"/>
                </a:moveTo>
                <a:lnTo>
                  <a:pt x="2641" y="13792"/>
                </a:lnTo>
                <a:lnTo>
                  <a:pt x="2788" y="13902"/>
                </a:lnTo>
                <a:lnTo>
                  <a:pt x="2788" y="14086"/>
                </a:lnTo>
                <a:lnTo>
                  <a:pt x="2825" y="14233"/>
                </a:lnTo>
                <a:lnTo>
                  <a:pt x="2605" y="14086"/>
                </a:lnTo>
                <a:lnTo>
                  <a:pt x="2385" y="13939"/>
                </a:lnTo>
                <a:lnTo>
                  <a:pt x="2495" y="13939"/>
                </a:lnTo>
                <a:lnTo>
                  <a:pt x="2568" y="13866"/>
                </a:lnTo>
                <a:lnTo>
                  <a:pt x="2568" y="13829"/>
                </a:lnTo>
                <a:lnTo>
                  <a:pt x="2568" y="13756"/>
                </a:lnTo>
                <a:lnTo>
                  <a:pt x="2458" y="13646"/>
                </a:lnTo>
                <a:close/>
                <a:moveTo>
                  <a:pt x="3595" y="9794"/>
                </a:moveTo>
                <a:lnTo>
                  <a:pt x="3558" y="9831"/>
                </a:lnTo>
                <a:lnTo>
                  <a:pt x="3522" y="9867"/>
                </a:lnTo>
                <a:lnTo>
                  <a:pt x="3558" y="9977"/>
                </a:lnTo>
                <a:lnTo>
                  <a:pt x="3595" y="10088"/>
                </a:lnTo>
                <a:lnTo>
                  <a:pt x="3815" y="10234"/>
                </a:lnTo>
                <a:lnTo>
                  <a:pt x="4659" y="10821"/>
                </a:lnTo>
                <a:lnTo>
                  <a:pt x="5466" y="11518"/>
                </a:lnTo>
                <a:lnTo>
                  <a:pt x="6236" y="12178"/>
                </a:lnTo>
                <a:lnTo>
                  <a:pt x="7080" y="12839"/>
                </a:lnTo>
                <a:lnTo>
                  <a:pt x="7923" y="13462"/>
                </a:lnTo>
                <a:lnTo>
                  <a:pt x="8730" y="14049"/>
                </a:lnTo>
                <a:lnTo>
                  <a:pt x="9134" y="14343"/>
                </a:lnTo>
                <a:lnTo>
                  <a:pt x="9574" y="14563"/>
                </a:lnTo>
                <a:lnTo>
                  <a:pt x="9684" y="14563"/>
                </a:lnTo>
                <a:lnTo>
                  <a:pt x="9794" y="14526"/>
                </a:lnTo>
                <a:lnTo>
                  <a:pt x="9868" y="14453"/>
                </a:lnTo>
                <a:lnTo>
                  <a:pt x="9904" y="14416"/>
                </a:lnTo>
                <a:lnTo>
                  <a:pt x="9904" y="14379"/>
                </a:lnTo>
                <a:lnTo>
                  <a:pt x="9904" y="14306"/>
                </a:lnTo>
                <a:lnTo>
                  <a:pt x="9868" y="14269"/>
                </a:lnTo>
                <a:lnTo>
                  <a:pt x="9794" y="14196"/>
                </a:lnTo>
                <a:lnTo>
                  <a:pt x="9721" y="14159"/>
                </a:lnTo>
                <a:lnTo>
                  <a:pt x="9501" y="14012"/>
                </a:lnTo>
                <a:lnTo>
                  <a:pt x="9281" y="13866"/>
                </a:lnTo>
                <a:lnTo>
                  <a:pt x="8290" y="13205"/>
                </a:lnTo>
                <a:lnTo>
                  <a:pt x="7373" y="12508"/>
                </a:lnTo>
                <a:lnTo>
                  <a:pt x="6493" y="11812"/>
                </a:lnTo>
                <a:lnTo>
                  <a:pt x="5649" y="11115"/>
                </a:lnTo>
                <a:lnTo>
                  <a:pt x="4769" y="10418"/>
                </a:lnTo>
                <a:lnTo>
                  <a:pt x="4549" y="10234"/>
                </a:lnTo>
                <a:lnTo>
                  <a:pt x="4145" y="9977"/>
                </a:lnTo>
                <a:lnTo>
                  <a:pt x="3925" y="9867"/>
                </a:lnTo>
                <a:lnTo>
                  <a:pt x="3742" y="9794"/>
                </a:lnTo>
                <a:close/>
                <a:moveTo>
                  <a:pt x="3155" y="14122"/>
                </a:moveTo>
                <a:lnTo>
                  <a:pt x="3778" y="14563"/>
                </a:lnTo>
                <a:lnTo>
                  <a:pt x="3742" y="14746"/>
                </a:lnTo>
                <a:lnTo>
                  <a:pt x="3742" y="14856"/>
                </a:lnTo>
                <a:lnTo>
                  <a:pt x="3338" y="14563"/>
                </a:lnTo>
                <a:lnTo>
                  <a:pt x="3338" y="14489"/>
                </a:lnTo>
                <a:lnTo>
                  <a:pt x="3302" y="14416"/>
                </a:lnTo>
                <a:lnTo>
                  <a:pt x="3192" y="14269"/>
                </a:lnTo>
                <a:lnTo>
                  <a:pt x="3155" y="14122"/>
                </a:lnTo>
                <a:close/>
                <a:moveTo>
                  <a:pt x="12692" y="13536"/>
                </a:moveTo>
                <a:lnTo>
                  <a:pt x="12619" y="13976"/>
                </a:lnTo>
                <a:lnTo>
                  <a:pt x="12582" y="14416"/>
                </a:lnTo>
                <a:lnTo>
                  <a:pt x="12582" y="14489"/>
                </a:lnTo>
                <a:lnTo>
                  <a:pt x="12142" y="15040"/>
                </a:lnTo>
                <a:lnTo>
                  <a:pt x="12142" y="14893"/>
                </a:lnTo>
                <a:lnTo>
                  <a:pt x="12142" y="14563"/>
                </a:lnTo>
                <a:lnTo>
                  <a:pt x="12105" y="14269"/>
                </a:lnTo>
                <a:lnTo>
                  <a:pt x="12692" y="13536"/>
                </a:lnTo>
                <a:close/>
                <a:moveTo>
                  <a:pt x="4035" y="14746"/>
                </a:moveTo>
                <a:lnTo>
                  <a:pt x="4402" y="15003"/>
                </a:lnTo>
                <a:lnTo>
                  <a:pt x="4402" y="15040"/>
                </a:lnTo>
                <a:lnTo>
                  <a:pt x="4402" y="15150"/>
                </a:lnTo>
                <a:lnTo>
                  <a:pt x="4439" y="15223"/>
                </a:lnTo>
                <a:lnTo>
                  <a:pt x="4549" y="15370"/>
                </a:lnTo>
                <a:lnTo>
                  <a:pt x="4659" y="15553"/>
                </a:lnTo>
                <a:lnTo>
                  <a:pt x="4255" y="15223"/>
                </a:lnTo>
                <a:lnTo>
                  <a:pt x="4255" y="15150"/>
                </a:lnTo>
                <a:lnTo>
                  <a:pt x="4219" y="15076"/>
                </a:lnTo>
                <a:lnTo>
                  <a:pt x="4109" y="14966"/>
                </a:lnTo>
                <a:lnTo>
                  <a:pt x="4035" y="14856"/>
                </a:lnTo>
                <a:lnTo>
                  <a:pt x="4035" y="14746"/>
                </a:lnTo>
                <a:close/>
                <a:moveTo>
                  <a:pt x="11922" y="14489"/>
                </a:moveTo>
                <a:lnTo>
                  <a:pt x="11885" y="14856"/>
                </a:lnTo>
                <a:lnTo>
                  <a:pt x="11848" y="15113"/>
                </a:lnTo>
                <a:lnTo>
                  <a:pt x="11848" y="15260"/>
                </a:lnTo>
                <a:lnTo>
                  <a:pt x="11848" y="15370"/>
                </a:lnTo>
                <a:lnTo>
                  <a:pt x="11555" y="15700"/>
                </a:lnTo>
                <a:lnTo>
                  <a:pt x="11592" y="15480"/>
                </a:lnTo>
                <a:lnTo>
                  <a:pt x="11555" y="15223"/>
                </a:lnTo>
                <a:lnTo>
                  <a:pt x="11555" y="15150"/>
                </a:lnTo>
                <a:lnTo>
                  <a:pt x="11482" y="15113"/>
                </a:lnTo>
                <a:lnTo>
                  <a:pt x="11445" y="15113"/>
                </a:lnTo>
                <a:lnTo>
                  <a:pt x="11922" y="14489"/>
                </a:lnTo>
                <a:close/>
                <a:moveTo>
                  <a:pt x="4769" y="15223"/>
                </a:moveTo>
                <a:lnTo>
                  <a:pt x="5026" y="15406"/>
                </a:lnTo>
                <a:lnTo>
                  <a:pt x="5576" y="15810"/>
                </a:lnTo>
                <a:lnTo>
                  <a:pt x="5576" y="15883"/>
                </a:lnTo>
                <a:lnTo>
                  <a:pt x="5576" y="16177"/>
                </a:lnTo>
                <a:lnTo>
                  <a:pt x="5576" y="16287"/>
                </a:lnTo>
                <a:lnTo>
                  <a:pt x="4916" y="15773"/>
                </a:lnTo>
                <a:lnTo>
                  <a:pt x="4952" y="15663"/>
                </a:lnTo>
                <a:lnTo>
                  <a:pt x="4952" y="15553"/>
                </a:lnTo>
                <a:lnTo>
                  <a:pt x="4916" y="15480"/>
                </a:lnTo>
                <a:lnTo>
                  <a:pt x="4879" y="15370"/>
                </a:lnTo>
                <a:lnTo>
                  <a:pt x="4769" y="15223"/>
                </a:lnTo>
                <a:close/>
                <a:moveTo>
                  <a:pt x="5833" y="15993"/>
                </a:moveTo>
                <a:lnTo>
                  <a:pt x="6456" y="16507"/>
                </a:lnTo>
                <a:lnTo>
                  <a:pt x="6420" y="16580"/>
                </a:lnTo>
                <a:lnTo>
                  <a:pt x="6383" y="16690"/>
                </a:lnTo>
                <a:lnTo>
                  <a:pt x="6346" y="16874"/>
                </a:lnTo>
                <a:lnTo>
                  <a:pt x="5869" y="16507"/>
                </a:lnTo>
                <a:lnTo>
                  <a:pt x="5869" y="16323"/>
                </a:lnTo>
                <a:lnTo>
                  <a:pt x="5869" y="16140"/>
                </a:lnTo>
                <a:lnTo>
                  <a:pt x="5833" y="15993"/>
                </a:lnTo>
                <a:close/>
                <a:moveTo>
                  <a:pt x="11298" y="15260"/>
                </a:moveTo>
                <a:lnTo>
                  <a:pt x="11298" y="15443"/>
                </a:lnTo>
                <a:lnTo>
                  <a:pt x="11225" y="15957"/>
                </a:lnTo>
                <a:lnTo>
                  <a:pt x="11225" y="16030"/>
                </a:lnTo>
                <a:lnTo>
                  <a:pt x="11261" y="16067"/>
                </a:lnTo>
                <a:lnTo>
                  <a:pt x="10088" y="17387"/>
                </a:lnTo>
                <a:lnTo>
                  <a:pt x="10088" y="17130"/>
                </a:lnTo>
                <a:lnTo>
                  <a:pt x="10088" y="16984"/>
                </a:lnTo>
                <a:lnTo>
                  <a:pt x="10308" y="16653"/>
                </a:lnTo>
                <a:lnTo>
                  <a:pt x="10821" y="15920"/>
                </a:lnTo>
                <a:lnTo>
                  <a:pt x="10785" y="16067"/>
                </a:lnTo>
                <a:lnTo>
                  <a:pt x="10711" y="16287"/>
                </a:lnTo>
                <a:lnTo>
                  <a:pt x="10711" y="16397"/>
                </a:lnTo>
                <a:lnTo>
                  <a:pt x="10711" y="16507"/>
                </a:lnTo>
                <a:lnTo>
                  <a:pt x="10748" y="16543"/>
                </a:lnTo>
                <a:lnTo>
                  <a:pt x="10785" y="16543"/>
                </a:lnTo>
                <a:lnTo>
                  <a:pt x="10895" y="16470"/>
                </a:lnTo>
                <a:lnTo>
                  <a:pt x="10968" y="16360"/>
                </a:lnTo>
                <a:lnTo>
                  <a:pt x="11005" y="16103"/>
                </a:lnTo>
                <a:lnTo>
                  <a:pt x="11005" y="15663"/>
                </a:lnTo>
                <a:lnTo>
                  <a:pt x="11225" y="15370"/>
                </a:lnTo>
                <a:lnTo>
                  <a:pt x="11298" y="15260"/>
                </a:lnTo>
                <a:close/>
                <a:moveTo>
                  <a:pt x="6566" y="16580"/>
                </a:moveTo>
                <a:lnTo>
                  <a:pt x="7006" y="17020"/>
                </a:lnTo>
                <a:lnTo>
                  <a:pt x="7006" y="17240"/>
                </a:lnTo>
                <a:lnTo>
                  <a:pt x="7006" y="17460"/>
                </a:lnTo>
                <a:lnTo>
                  <a:pt x="6896" y="17350"/>
                </a:lnTo>
                <a:lnTo>
                  <a:pt x="6640" y="17130"/>
                </a:lnTo>
                <a:lnTo>
                  <a:pt x="6640" y="17020"/>
                </a:lnTo>
                <a:lnTo>
                  <a:pt x="6603" y="16800"/>
                </a:lnTo>
                <a:lnTo>
                  <a:pt x="6566" y="16580"/>
                </a:lnTo>
                <a:close/>
                <a:moveTo>
                  <a:pt x="9464" y="404"/>
                </a:moveTo>
                <a:lnTo>
                  <a:pt x="9684" y="440"/>
                </a:lnTo>
                <a:lnTo>
                  <a:pt x="9868" y="477"/>
                </a:lnTo>
                <a:lnTo>
                  <a:pt x="10051" y="587"/>
                </a:lnTo>
                <a:lnTo>
                  <a:pt x="10418" y="844"/>
                </a:lnTo>
                <a:lnTo>
                  <a:pt x="10711" y="1064"/>
                </a:lnTo>
                <a:lnTo>
                  <a:pt x="12582" y="2421"/>
                </a:lnTo>
                <a:lnTo>
                  <a:pt x="14489" y="3815"/>
                </a:lnTo>
                <a:lnTo>
                  <a:pt x="15443" y="4512"/>
                </a:lnTo>
                <a:lnTo>
                  <a:pt x="15700" y="4732"/>
                </a:lnTo>
                <a:lnTo>
                  <a:pt x="15847" y="4805"/>
                </a:lnTo>
                <a:lnTo>
                  <a:pt x="15993" y="4879"/>
                </a:lnTo>
                <a:lnTo>
                  <a:pt x="15590" y="5356"/>
                </a:lnTo>
                <a:lnTo>
                  <a:pt x="15223" y="5869"/>
                </a:lnTo>
                <a:lnTo>
                  <a:pt x="15040" y="6089"/>
                </a:lnTo>
                <a:lnTo>
                  <a:pt x="14856" y="6383"/>
                </a:lnTo>
                <a:lnTo>
                  <a:pt x="14783" y="6529"/>
                </a:lnTo>
                <a:lnTo>
                  <a:pt x="14746" y="6639"/>
                </a:lnTo>
                <a:lnTo>
                  <a:pt x="14746" y="6786"/>
                </a:lnTo>
                <a:lnTo>
                  <a:pt x="14856" y="6896"/>
                </a:lnTo>
                <a:lnTo>
                  <a:pt x="14966" y="7006"/>
                </a:lnTo>
                <a:lnTo>
                  <a:pt x="15076" y="7080"/>
                </a:lnTo>
                <a:lnTo>
                  <a:pt x="15370" y="7190"/>
                </a:lnTo>
                <a:lnTo>
                  <a:pt x="15957" y="7300"/>
                </a:lnTo>
                <a:lnTo>
                  <a:pt x="16727" y="7446"/>
                </a:lnTo>
                <a:lnTo>
                  <a:pt x="17021" y="7520"/>
                </a:lnTo>
                <a:lnTo>
                  <a:pt x="16984" y="7593"/>
                </a:lnTo>
                <a:lnTo>
                  <a:pt x="16470" y="8143"/>
                </a:lnTo>
                <a:lnTo>
                  <a:pt x="15993" y="8730"/>
                </a:lnTo>
                <a:lnTo>
                  <a:pt x="15040" y="9904"/>
                </a:lnTo>
                <a:lnTo>
                  <a:pt x="12912" y="12508"/>
                </a:lnTo>
                <a:lnTo>
                  <a:pt x="11848" y="13792"/>
                </a:lnTo>
                <a:lnTo>
                  <a:pt x="10821" y="15113"/>
                </a:lnTo>
                <a:lnTo>
                  <a:pt x="10344" y="15736"/>
                </a:lnTo>
                <a:lnTo>
                  <a:pt x="9904" y="16397"/>
                </a:lnTo>
                <a:lnTo>
                  <a:pt x="9464" y="17057"/>
                </a:lnTo>
                <a:lnTo>
                  <a:pt x="9317" y="17277"/>
                </a:lnTo>
                <a:lnTo>
                  <a:pt x="9207" y="17497"/>
                </a:lnTo>
                <a:lnTo>
                  <a:pt x="8987" y="17387"/>
                </a:lnTo>
                <a:lnTo>
                  <a:pt x="8767" y="17350"/>
                </a:lnTo>
                <a:lnTo>
                  <a:pt x="8290" y="17204"/>
                </a:lnTo>
                <a:lnTo>
                  <a:pt x="7997" y="17094"/>
                </a:lnTo>
                <a:lnTo>
                  <a:pt x="7740" y="16910"/>
                </a:lnTo>
                <a:lnTo>
                  <a:pt x="7483" y="16727"/>
                </a:lnTo>
                <a:lnTo>
                  <a:pt x="7227" y="16507"/>
                </a:lnTo>
                <a:lnTo>
                  <a:pt x="6750" y="16067"/>
                </a:lnTo>
                <a:lnTo>
                  <a:pt x="6273" y="15663"/>
                </a:lnTo>
                <a:lnTo>
                  <a:pt x="5723" y="15296"/>
                </a:lnTo>
                <a:lnTo>
                  <a:pt x="5209" y="14929"/>
                </a:lnTo>
                <a:lnTo>
                  <a:pt x="3045" y="13462"/>
                </a:lnTo>
                <a:lnTo>
                  <a:pt x="1908" y="12619"/>
                </a:lnTo>
                <a:lnTo>
                  <a:pt x="1321" y="12215"/>
                </a:lnTo>
                <a:lnTo>
                  <a:pt x="697" y="11848"/>
                </a:lnTo>
                <a:lnTo>
                  <a:pt x="624" y="11812"/>
                </a:lnTo>
                <a:lnTo>
                  <a:pt x="1614" y="10381"/>
                </a:lnTo>
                <a:lnTo>
                  <a:pt x="2641" y="8950"/>
                </a:lnTo>
                <a:lnTo>
                  <a:pt x="3668" y="7556"/>
                </a:lnTo>
                <a:lnTo>
                  <a:pt x="4732" y="6163"/>
                </a:lnTo>
                <a:lnTo>
                  <a:pt x="6970" y="3338"/>
                </a:lnTo>
                <a:lnTo>
                  <a:pt x="8144" y="1944"/>
                </a:lnTo>
                <a:lnTo>
                  <a:pt x="8730" y="1284"/>
                </a:lnTo>
                <a:lnTo>
                  <a:pt x="9244" y="550"/>
                </a:lnTo>
                <a:lnTo>
                  <a:pt x="9281" y="477"/>
                </a:lnTo>
                <a:lnTo>
                  <a:pt x="9281" y="404"/>
                </a:lnTo>
                <a:close/>
                <a:moveTo>
                  <a:pt x="7227" y="17204"/>
                </a:moveTo>
                <a:lnTo>
                  <a:pt x="7667" y="17460"/>
                </a:lnTo>
                <a:lnTo>
                  <a:pt x="8107" y="17681"/>
                </a:lnTo>
                <a:lnTo>
                  <a:pt x="8070" y="17937"/>
                </a:lnTo>
                <a:lnTo>
                  <a:pt x="8107" y="18194"/>
                </a:lnTo>
                <a:lnTo>
                  <a:pt x="7850" y="18084"/>
                </a:lnTo>
                <a:lnTo>
                  <a:pt x="7447" y="17791"/>
                </a:lnTo>
                <a:lnTo>
                  <a:pt x="7410" y="17644"/>
                </a:lnTo>
                <a:lnTo>
                  <a:pt x="7337" y="17497"/>
                </a:lnTo>
                <a:lnTo>
                  <a:pt x="7227" y="17204"/>
                </a:lnTo>
                <a:close/>
                <a:moveTo>
                  <a:pt x="9831" y="17460"/>
                </a:moveTo>
                <a:lnTo>
                  <a:pt x="9868" y="17534"/>
                </a:lnTo>
                <a:lnTo>
                  <a:pt x="9904" y="17571"/>
                </a:lnTo>
                <a:lnTo>
                  <a:pt x="9464" y="18084"/>
                </a:lnTo>
                <a:lnTo>
                  <a:pt x="9207" y="18341"/>
                </a:lnTo>
                <a:lnTo>
                  <a:pt x="9171" y="18231"/>
                </a:lnTo>
                <a:lnTo>
                  <a:pt x="9134" y="18121"/>
                </a:lnTo>
                <a:lnTo>
                  <a:pt x="9134" y="17974"/>
                </a:lnTo>
                <a:lnTo>
                  <a:pt x="9317" y="17974"/>
                </a:lnTo>
                <a:lnTo>
                  <a:pt x="9317" y="17937"/>
                </a:lnTo>
                <a:lnTo>
                  <a:pt x="9391" y="17937"/>
                </a:lnTo>
                <a:lnTo>
                  <a:pt x="9464" y="17901"/>
                </a:lnTo>
                <a:lnTo>
                  <a:pt x="9574" y="17827"/>
                </a:lnTo>
                <a:lnTo>
                  <a:pt x="9647" y="17681"/>
                </a:lnTo>
                <a:lnTo>
                  <a:pt x="9794" y="17460"/>
                </a:lnTo>
                <a:close/>
                <a:moveTo>
                  <a:pt x="9464" y="0"/>
                </a:moveTo>
                <a:lnTo>
                  <a:pt x="9281" y="37"/>
                </a:lnTo>
                <a:lnTo>
                  <a:pt x="9134" y="110"/>
                </a:lnTo>
                <a:lnTo>
                  <a:pt x="9024" y="147"/>
                </a:lnTo>
                <a:lnTo>
                  <a:pt x="8951" y="257"/>
                </a:lnTo>
                <a:lnTo>
                  <a:pt x="8914" y="294"/>
                </a:lnTo>
                <a:lnTo>
                  <a:pt x="8914" y="330"/>
                </a:lnTo>
                <a:lnTo>
                  <a:pt x="8327" y="954"/>
                </a:lnTo>
                <a:lnTo>
                  <a:pt x="7740" y="1614"/>
                </a:lnTo>
                <a:lnTo>
                  <a:pt x="6640" y="2971"/>
                </a:lnTo>
                <a:lnTo>
                  <a:pt x="5502" y="4365"/>
                </a:lnTo>
                <a:lnTo>
                  <a:pt x="4402" y="5759"/>
                </a:lnTo>
                <a:lnTo>
                  <a:pt x="2421" y="8400"/>
                </a:lnTo>
                <a:lnTo>
                  <a:pt x="477" y="11041"/>
                </a:lnTo>
                <a:lnTo>
                  <a:pt x="330" y="11261"/>
                </a:lnTo>
                <a:lnTo>
                  <a:pt x="37" y="11701"/>
                </a:lnTo>
                <a:lnTo>
                  <a:pt x="0" y="11775"/>
                </a:lnTo>
                <a:lnTo>
                  <a:pt x="0" y="11885"/>
                </a:lnTo>
                <a:lnTo>
                  <a:pt x="37" y="11958"/>
                </a:lnTo>
                <a:lnTo>
                  <a:pt x="74" y="12032"/>
                </a:lnTo>
                <a:lnTo>
                  <a:pt x="147" y="12068"/>
                </a:lnTo>
                <a:lnTo>
                  <a:pt x="220" y="12105"/>
                </a:lnTo>
                <a:lnTo>
                  <a:pt x="294" y="12105"/>
                </a:lnTo>
                <a:lnTo>
                  <a:pt x="404" y="12068"/>
                </a:lnTo>
                <a:lnTo>
                  <a:pt x="440" y="12142"/>
                </a:lnTo>
                <a:lnTo>
                  <a:pt x="697" y="12398"/>
                </a:lnTo>
                <a:lnTo>
                  <a:pt x="587" y="12508"/>
                </a:lnTo>
                <a:lnTo>
                  <a:pt x="514" y="12655"/>
                </a:lnTo>
                <a:lnTo>
                  <a:pt x="440" y="12802"/>
                </a:lnTo>
                <a:lnTo>
                  <a:pt x="404" y="12949"/>
                </a:lnTo>
                <a:lnTo>
                  <a:pt x="404" y="13022"/>
                </a:lnTo>
                <a:lnTo>
                  <a:pt x="440" y="13059"/>
                </a:lnTo>
                <a:lnTo>
                  <a:pt x="514" y="13095"/>
                </a:lnTo>
                <a:lnTo>
                  <a:pt x="550" y="13095"/>
                </a:lnTo>
                <a:lnTo>
                  <a:pt x="624" y="13205"/>
                </a:lnTo>
                <a:lnTo>
                  <a:pt x="697" y="13315"/>
                </a:lnTo>
                <a:lnTo>
                  <a:pt x="881" y="13462"/>
                </a:lnTo>
                <a:lnTo>
                  <a:pt x="1284" y="13719"/>
                </a:lnTo>
                <a:lnTo>
                  <a:pt x="2385" y="14416"/>
                </a:lnTo>
                <a:lnTo>
                  <a:pt x="3558" y="15223"/>
                </a:lnTo>
                <a:lnTo>
                  <a:pt x="4659" y="16103"/>
                </a:lnTo>
                <a:lnTo>
                  <a:pt x="6420" y="17534"/>
                </a:lnTo>
                <a:lnTo>
                  <a:pt x="6420" y="17571"/>
                </a:lnTo>
                <a:lnTo>
                  <a:pt x="6493" y="17644"/>
                </a:lnTo>
                <a:lnTo>
                  <a:pt x="6566" y="17644"/>
                </a:lnTo>
                <a:lnTo>
                  <a:pt x="6823" y="17864"/>
                </a:lnTo>
                <a:lnTo>
                  <a:pt x="7300" y="18231"/>
                </a:lnTo>
                <a:lnTo>
                  <a:pt x="7777" y="18561"/>
                </a:lnTo>
                <a:lnTo>
                  <a:pt x="8034" y="18671"/>
                </a:lnTo>
                <a:lnTo>
                  <a:pt x="8254" y="18781"/>
                </a:lnTo>
                <a:lnTo>
                  <a:pt x="8510" y="18854"/>
                </a:lnTo>
                <a:lnTo>
                  <a:pt x="8620" y="18854"/>
                </a:lnTo>
                <a:lnTo>
                  <a:pt x="8767" y="18818"/>
                </a:lnTo>
                <a:lnTo>
                  <a:pt x="8804" y="18744"/>
                </a:lnTo>
                <a:lnTo>
                  <a:pt x="8840" y="18708"/>
                </a:lnTo>
                <a:lnTo>
                  <a:pt x="8840" y="18634"/>
                </a:lnTo>
                <a:lnTo>
                  <a:pt x="8804" y="18561"/>
                </a:lnTo>
                <a:lnTo>
                  <a:pt x="8730" y="18488"/>
                </a:lnTo>
                <a:lnTo>
                  <a:pt x="8620" y="18414"/>
                </a:lnTo>
                <a:lnTo>
                  <a:pt x="8437" y="18341"/>
                </a:lnTo>
                <a:lnTo>
                  <a:pt x="8400" y="18341"/>
                </a:lnTo>
                <a:lnTo>
                  <a:pt x="8400" y="18157"/>
                </a:lnTo>
                <a:lnTo>
                  <a:pt x="8400" y="17974"/>
                </a:lnTo>
                <a:lnTo>
                  <a:pt x="8364" y="17791"/>
                </a:lnTo>
                <a:lnTo>
                  <a:pt x="8620" y="17864"/>
                </a:lnTo>
                <a:lnTo>
                  <a:pt x="8951" y="17937"/>
                </a:lnTo>
                <a:lnTo>
                  <a:pt x="8877" y="18121"/>
                </a:lnTo>
                <a:lnTo>
                  <a:pt x="8877" y="18267"/>
                </a:lnTo>
                <a:lnTo>
                  <a:pt x="8914" y="18451"/>
                </a:lnTo>
                <a:lnTo>
                  <a:pt x="8987" y="18598"/>
                </a:lnTo>
                <a:lnTo>
                  <a:pt x="8877" y="18781"/>
                </a:lnTo>
                <a:lnTo>
                  <a:pt x="8877" y="18854"/>
                </a:lnTo>
                <a:lnTo>
                  <a:pt x="8914" y="18964"/>
                </a:lnTo>
                <a:lnTo>
                  <a:pt x="9024" y="19001"/>
                </a:lnTo>
                <a:lnTo>
                  <a:pt x="9097" y="18964"/>
                </a:lnTo>
                <a:lnTo>
                  <a:pt x="9281" y="18854"/>
                </a:lnTo>
                <a:lnTo>
                  <a:pt x="9427" y="18708"/>
                </a:lnTo>
                <a:lnTo>
                  <a:pt x="9721" y="18414"/>
                </a:lnTo>
                <a:lnTo>
                  <a:pt x="10344" y="17717"/>
                </a:lnTo>
                <a:lnTo>
                  <a:pt x="11555" y="16397"/>
                </a:lnTo>
                <a:lnTo>
                  <a:pt x="12802" y="14929"/>
                </a:lnTo>
                <a:lnTo>
                  <a:pt x="14013" y="13462"/>
                </a:lnTo>
                <a:lnTo>
                  <a:pt x="15150" y="11958"/>
                </a:lnTo>
                <a:lnTo>
                  <a:pt x="16214" y="10454"/>
                </a:lnTo>
                <a:lnTo>
                  <a:pt x="17314" y="8950"/>
                </a:lnTo>
                <a:lnTo>
                  <a:pt x="17791" y="8253"/>
                </a:lnTo>
                <a:lnTo>
                  <a:pt x="18011" y="7887"/>
                </a:lnTo>
                <a:lnTo>
                  <a:pt x="18231" y="7483"/>
                </a:lnTo>
                <a:lnTo>
                  <a:pt x="18304" y="7483"/>
                </a:lnTo>
                <a:lnTo>
                  <a:pt x="18341" y="7446"/>
                </a:lnTo>
                <a:lnTo>
                  <a:pt x="18378" y="7373"/>
                </a:lnTo>
                <a:lnTo>
                  <a:pt x="18378" y="7300"/>
                </a:lnTo>
                <a:lnTo>
                  <a:pt x="18268" y="7080"/>
                </a:lnTo>
                <a:lnTo>
                  <a:pt x="18158" y="6860"/>
                </a:lnTo>
                <a:lnTo>
                  <a:pt x="17828" y="6493"/>
                </a:lnTo>
                <a:lnTo>
                  <a:pt x="17644" y="6346"/>
                </a:lnTo>
                <a:lnTo>
                  <a:pt x="17424" y="6199"/>
                </a:lnTo>
                <a:lnTo>
                  <a:pt x="17277" y="6126"/>
                </a:lnTo>
                <a:lnTo>
                  <a:pt x="17131" y="6089"/>
                </a:lnTo>
                <a:lnTo>
                  <a:pt x="16910" y="5576"/>
                </a:lnTo>
                <a:lnTo>
                  <a:pt x="16837" y="5319"/>
                </a:lnTo>
                <a:lnTo>
                  <a:pt x="16800" y="5062"/>
                </a:lnTo>
                <a:lnTo>
                  <a:pt x="16800" y="4915"/>
                </a:lnTo>
                <a:lnTo>
                  <a:pt x="16727" y="4769"/>
                </a:lnTo>
                <a:lnTo>
                  <a:pt x="16654" y="4695"/>
                </a:lnTo>
                <a:lnTo>
                  <a:pt x="16470" y="4695"/>
                </a:lnTo>
                <a:lnTo>
                  <a:pt x="16397" y="4732"/>
                </a:lnTo>
                <a:lnTo>
                  <a:pt x="16360" y="4769"/>
                </a:lnTo>
                <a:lnTo>
                  <a:pt x="16397" y="4842"/>
                </a:lnTo>
                <a:lnTo>
                  <a:pt x="16434" y="4879"/>
                </a:lnTo>
                <a:lnTo>
                  <a:pt x="16434" y="4915"/>
                </a:lnTo>
                <a:lnTo>
                  <a:pt x="16434" y="5099"/>
                </a:lnTo>
                <a:lnTo>
                  <a:pt x="16434" y="5356"/>
                </a:lnTo>
                <a:lnTo>
                  <a:pt x="16470" y="5539"/>
                </a:lnTo>
                <a:lnTo>
                  <a:pt x="16544" y="5759"/>
                </a:lnTo>
                <a:lnTo>
                  <a:pt x="16690" y="6126"/>
                </a:lnTo>
                <a:lnTo>
                  <a:pt x="16984" y="7006"/>
                </a:lnTo>
                <a:lnTo>
                  <a:pt x="17021" y="7080"/>
                </a:lnTo>
                <a:lnTo>
                  <a:pt x="16544" y="6970"/>
                </a:lnTo>
                <a:lnTo>
                  <a:pt x="15920" y="6860"/>
                </a:lnTo>
                <a:lnTo>
                  <a:pt x="15296" y="6713"/>
                </a:lnTo>
                <a:lnTo>
                  <a:pt x="15186" y="6639"/>
                </a:lnTo>
                <a:lnTo>
                  <a:pt x="15223" y="6603"/>
                </a:lnTo>
                <a:lnTo>
                  <a:pt x="15333" y="6419"/>
                </a:lnTo>
                <a:lnTo>
                  <a:pt x="15700" y="5906"/>
                </a:lnTo>
                <a:lnTo>
                  <a:pt x="16030" y="5392"/>
                </a:lnTo>
                <a:lnTo>
                  <a:pt x="16287" y="4915"/>
                </a:lnTo>
                <a:lnTo>
                  <a:pt x="16360" y="4842"/>
                </a:lnTo>
                <a:lnTo>
                  <a:pt x="16360" y="4732"/>
                </a:lnTo>
                <a:lnTo>
                  <a:pt x="16324" y="4622"/>
                </a:lnTo>
                <a:lnTo>
                  <a:pt x="16250" y="4512"/>
                </a:lnTo>
                <a:lnTo>
                  <a:pt x="16067" y="4329"/>
                </a:lnTo>
                <a:lnTo>
                  <a:pt x="15590" y="4035"/>
                </a:lnTo>
                <a:lnTo>
                  <a:pt x="14526" y="3265"/>
                </a:lnTo>
                <a:lnTo>
                  <a:pt x="12435" y="1724"/>
                </a:lnTo>
                <a:lnTo>
                  <a:pt x="11445" y="1027"/>
                </a:lnTo>
                <a:lnTo>
                  <a:pt x="10454" y="330"/>
                </a:lnTo>
                <a:lnTo>
                  <a:pt x="10124" y="147"/>
                </a:lnTo>
                <a:lnTo>
                  <a:pt x="9794" y="37"/>
                </a:lnTo>
                <a:lnTo>
                  <a:pt x="9611" y="0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1" name="Google Shape;171;p2"/>
          <p:cNvSpPr/>
          <p:nvPr/>
        </p:nvSpPr>
        <p:spPr>
          <a:xfrm>
            <a:off x="2644912" y="4036538"/>
            <a:ext cx="890356" cy="706800"/>
          </a:xfrm>
          <a:custGeom>
            <a:avLst/>
            <a:gdLst/>
            <a:ahLst/>
            <a:cxnLst/>
            <a:rect l="l" t="t" r="r" b="b"/>
            <a:pathLst>
              <a:path w="17792" h="14124" extrusionOk="0">
                <a:moveTo>
                  <a:pt x="10565" y="2275"/>
                </a:moveTo>
                <a:lnTo>
                  <a:pt x="10785" y="2312"/>
                </a:lnTo>
                <a:lnTo>
                  <a:pt x="11189" y="2422"/>
                </a:lnTo>
                <a:lnTo>
                  <a:pt x="11555" y="2605"/>
                </a:lnTo>
                <a:lnTo>
                  <a:pt x="11445" y="2605"/>
                </a:lnTo>
                <a:lnTo>
                  <a:pt x="10638" y="2899"/>
                </a:lnTo>
                <a:lnTo>
                  <a:pt x="9868" y="3192"/>
                </a:lnTo>
                <a:lnTo>
                  <a:pt x="9245" y="3449"/>
                </a:lnTo>
                <a:lnTo>
                  <a:pt x="8584" y="3706"/>
                </a:lnTo>
                <a:lnTo>
                  <a:pt x="7961" y="4036"/>
                </a:lnTo>
                <a:lnTo>
                  <a:pt x="7667" y="4219"/>
                </a:lnTo>
                <a:lnTo>
                  <a:pt x="7410" y="4439"/>
                </a:lnTo>
                <a:lnTo>
                  <a:pt x="7631" y="4073"/>
                </a:lnTo>
                <a:lnTo>
                  <a:pt x="7887" y="3743"/>
                </a:lnTo>
                <a:lnTo>
                  <a:pt x="8144" y="3412"/>
                </a:lnTo>
                <a:lnTo>
                  <a:pt x="8438" y="3156"/>
                </a:lnTo>
                <a:lnTo>
                  <a:pt x="8768" y="2899"/>
                </a:lnTo>
                <a:lnTo>
                  <a:pt x="9098" y="2679"/>
                </a:lnTo>
                <a:lnTo>
                  <a:pt x="9501" y="2495"/>
                </a:lnTo>
                <a:lnTo>
                  <a:pt x="9905" y="2349"/>
                </a:lnTo>
                <a:lnTo>
                  <a:pt x="10125" y="2312"/>
                </a:lnTo>
                <a:lnTo>
                  <a:pt x="10345" y="2275"/>
                </a:lnTo>
                <a:close/>
                <a:moveTo>
                  <a:pt x="1285" y="2129"/>
                </a:moveTo>
                <a:lnTo>
                  <a:pt x="1248" y="2165"/>
                </a:lnTo>
                <a:lnTo>
                  <a:pt x="1101" y="2275"/>
                </a:lnTo>
                <a:lnTo>
                  <a:pt x="991" y="2422"/>
                </a:lnTo>
                <a:lnTo>
                  <a:pt x="808" y="2715"/>
                </a:lnTo>
                <a:lnTo>
                  <a:pt x="588" y="2605"/>
                </a:lnTo>
                <a:lnTo>
                  <a:pt x="441" y="2422"/>
                </a:lnTo>
                <a:lnTo>
                  <a:pt x="258" y="2239"/>
                </a:lnTo>
                <a:lnTo>
                  <a:pt x="184" y="2202"/>
                </a:lnTo>
                <a:lnTo>
                  <a:pt x="111" y="2202"/>
                </a:lnTo>
                <a:lnTo>
                  <a:pt x="37" y="2239"/>
                </a:lnTo>
                <a:lnTo>
                  <a:pt x="1" y="2312"/>
                </a:lnTo>
                <a:lnTo>
                  <a:pt x="1" y="2495"/>
                </a:lnTo>
                <a:lnTo>
                  <a:pt x="74" y="2642"/>
                </a:lnTo>
                <a:lnTo>
                  <a:pt x="147" y="2789"/>
                </a:lnTo>
                <a:lnTo>
                  <a:pt x="258" y="2936"/>
                </a:lnTo>
                <a:lnTo>
                  <a:pt x="404" y="3046"/>
                </a:lnTo>
                <a:lnTo>
                  <a:pt x="588" y="3119"/>
                </a:lnTo>
                <a:lnTo>
                  <a:pt x="294" y="3706"/>
                </a:lnTo>
                <a:lnTo>
                  <a:pt x="74" y="4293"/>
                </a:lnTo>
                <a:lnTo>
                  <a:pt x="74" y="4403"/>
                </a:lnTo>
                <a:lnTo>
                  <a:pt x="74" y="4476"/>
                </a:lnTo>
                <a:lnTo>
                  <a:pt x="147" y="4549"/>
                </a:lnTo>
                <a:lnTo>
                  <a:pt x="221" y="4586"/>
                </a:lnTo>
                <a:lnTo>
                  <a:pt x="294" y="4623"/>
                </a:lnTo>
                <a:lnTo>
                  <a:pt x="368" y="4586"/>
                </a:lnTo>
                <a:lnTo>
                  <a:pt x="441" y="4549"/>
                </a:lnTo>
                <a:lnTo>
                  <a:pt x="514" y="4476"/>
                </a:lnTo>
                <a:lnTo>
                  <a:pt x="991" y="3339"/>
                </a:lnTo>
                <a:lnTo>
                  <a:pt x="1248" y="2789"/>
                </a:lnTo>
                <a:lnTo>
                  <a:pt x="1321" y="2495"/>
                </a:lnTo>
                <a:lnTo>
                  <a:pt x="1395" y="2202"/>
                </a:lnTo>
                <a:lnTo>
                  <a:pt x="1358" y="2165"/>
                </a:lnTo>
                <a:lnTo>
                  <a:pt x="1321" y="2129"/>
                </a:lnTo>
                <a:close/>
                <a:moveTo>
                  <a:pt x="11702" y="2715"/>
                </a:moveTo>
                <a:lnTo>
                  <a:pt x="11959" y="2936"/>
                </a:lnTo>
                <a:lnTo>
                  <a:pt x="12142" y="3156"/>
                </a:lnTo>
                <a:lnTo>
                  <a:pt x="12216" y="3266"/>
                </a:lnTo>
                <a:lnTo>
                  <a:pt x="11812" y="3412"/>
                </a:lnTo>
                <a:lnTo>
                  <a:pt x="11445" y="3559"/>
                </a:lnTo>
                <a:lnTo>
                  <a:pt x="9758" y="4183"/>
                </a:lnTo>
                <a:lnTo>
                  <a:pt x="8254" y="4770"/>
                </a:lnTo>
                <a:lnTo>
                  <a:pt x="7484" y="5100"/>
                </a:lnTo>
                <a:lnTo>
                  <a:pt x="7117" y="5283"/>
                </a:lnTo>
                <a:lnTo>
                  <a:pt x="6787" y="5503"/>
                </a:lnTo>
                <a:lnTo>
                  <a:pt x="7337" y="4549"/>
                </a:lnTo>
                <a:lnTo>
                  <a:pt x="7374" y="4549"/>
                </a:lnTo>
                <a:lnTo>
                  <a:pt x="8364" y="4073"/>
                </a:lnTo>
                <a:lnTo>
                  <a:pt x="9355" y="3632"/>
                </a:lnTo>
                <a:lnTo>
                  <a:pt x="11409" y="2862"/>
                </a:lnTo>
                <a:lnTo>
                  <a:pt x="11445" y="2936"/>
                </a:lnTo>
                <a:lnTo>
                  <a:pt x="11519" y="2972"/>
                </a:lnTo>
                <a:lnTo>
                  <a:pt x="11592" y="3009"/>
                </a:lnTo>
                <a:lnTo>
                  <a:pt x="11666" y="2972"/>
                </a:lnTo>
                <a:lnTo>
                  <a:pt x="11739" y="2899"/>
                </a:lnTo>
                <a:lnTo>
                  <a:pt x="11739" y="2789"/>
                </a:lnTo>
                <a:lnTo>
                  <a:pt x="11702" y="2715"/>
                </a:lnTo>
                <a:close/>
                <a:moveTo>
                  <a:pt x="12326" y="3522"/>
                </a:moveTo>
                <a:lnTo>
                  <a:pt x="12399" y="3596"/>
                </a:lnTo>
                <a:lnTo>
                  <a:pt x="12436" y="3596"/>
                </a:lnTo>
                <a:lnTo>
                  <a:pt x="12583" y="3926"/>
                </a:lnTo>
                <a:lnTo>
                  <a:pt x="12546" y="3926"/>
                </a:lnTo>
                <a:lnTo>
                  <a:pt x="12473" y="3963"/>
                </a:lnTo>
                <a:lnTo>
                  <a:pt x="12289" y="4109"/>
                </a:lnTo>
                <a:lnTo>
                  <a:pt x="12106" y="4219"/>
                </a:lnTo>
                <a:lnTo>
                  <a:pt x="11702" y="4403"/>
                </a:lnTo>
                <a:lnTo>
                  <a:pt x="11262" y="4586"/>
                </a:lnTo>
                <a:lnTo>
                  <a:pt x="10822" y="4733"/>
                </a:lnTo>
                <a:lnTo>
                  <a:pt x="9941" y="5026"/>
                </a:lnTo>
                <a:lnTo>
                  <a:pt x="9061" y="5393"/>
                </a:lnTo>
                <a:lnTo>
                  <a:pt x="8217" y="5723"/>
                </a:lnTo>
                <a:lnTo>
                  <a:pt x="7374" y="6127"/>
                </a:lnTo>
                <a:lnTo>
                  <a:pt x="6750" y="6384"/>
                </a:lnTo>
                <a:lnTo>
                  <a:pt x="6420" y="6567"/>
                </a:lnTo>
                <a:lnTo>
                  <a:pt x="6090" y="6750"/>
                </a:lnTo>
                <a:lnTo>
                  <a:pt x="6310" y="6384"/>
                </a:lnTo>
                <a:lnTo>
                  <a:pt x="6677" y="5650"/>
                </a:lnTo>
                <a:lnTo>
                  <a:pt x="7410" y="5467"/>
                </a:lnTo>
                <a:lnTo>
                  <a:pt x="8107" y="5173"/>
                </a:lnTo>
                <a:lnTo>
                  <a:pt x="9465" y="4623"/>
                </a:lnTo>
                <a:lnTo>
                  <a:pt x="10932" y="4073"/>
                </a:lnTo>
                <a:lnTo>
                  <a:pt x="11629" y="3816"/>
                </a:lnTo>
                <a:lnTo>
                  <a:pt x="12326" y="3522"/>
                </a:lnTo>
                <a:close/>
                <a:moveTo>
                  <a:pt x="5100" y="8401"/>
                </a:moveTo>
                <a:lnTo>
                  <a:pt x="4989" y="8438"/>
                </a:lnTo>
                <a:lnTo>
                  <a:pt x="4953" y="8474"/>
                </a:lnTo>
                <a:lnTo>
                  <a:pt x="4953" y="8511"/>
                </a:lnTo>
                <a:lnTo>
                  <a:pt x="4916" y="8768"/>
                </a:lnTo>
                <a:lnTo>
                  <a:pt x="4879" y="8988"/>
                </a:lnTo>
                <a:lnTo>
                  <a:pt x="4879" y="9245"/>
                </a:lnTo>
                <a:lnTo>
                  <a:pt x="4916" y="9355"/>
                </a:lnTo>
                <a:lnTo>
                  <a:pt x="4989" y="9465"/>
                </a:lnTo>
                <a:lnTo>
                  <a:pt x="5026" y="9501"/>
                </a:lnTo>
                <a:lnTo>
                  <a:pt x="5173" y="9501"/>
                </a:lnTo>
                <a:lnTo>
                  <a:pt x="5210" y="9465"/>
                </a:lnTo>
                <a:lnTo>
                  <a:pt x="5283" y="9391"/>
                </a:lnTo>
                <a:lnTo>
                  <a:pt x="5320" y="9281"/>
                </a:lnTo>
                <a:lnTo>
                  <a:pt x="5320" y="9061"/>
                </a:lnTo>
                <a:lnTo>
                  <a:pt x="5320" y="8768"/>
                </a:lnTo>
                <a:lnTo>
                  <a:pt x="5283" y="8511"/>
                </a:lnTo>
                <a:lnTo>
                  <a:pt x="5246" y="8474"/>
                </a:lnTo>
                <a:lnTo>
                  <a:pt x="5210" y="8438"/>
                </a:lnTo>
                <a:lnTo>
                  <a:pt x="5100" y="8401"/>
                </a:lnTo>
                <a:close/>
                <a:moveTo>
                  <a:pt x="5210" y="9685"/>
                </a:moveTo>
                <a:lnTo>
                  <a:pt x="5136" y="9722"/>
                </a:lnTo>
                <a:lnTo>
                  <a:pt x="5063" y="9758"/>
                </a:lnTo>
                <a:lnTo>
                  <a:pt x="5026" y="9795"/>
                </a:lnTo>
                <a:lnTo>
                  <a:pt x="4989" y="9905"/>
                </a:lnTo>
                <a:lnTo>
                  <a:pt x="4989" y="9978"/>
                </a:lnTo>
                <a:lnTo>
                  <a:pt x="4916" y="10308"/>
                </a:lnTo>
                <a:lnTo>
                  <a:pt x="4916" y="10639"/>
                </a:lnTo>
                <a:lnTo>
                  <a:pt x="4953" y="10749"/>
                </a:lnTo>
                <a:lnTo>
                  <a:pt x="4989" y="10785"/>
                </a:lnTo>
                <a:lnTo>
                  <a:pt x="5063" y="10822"/>
                </a:lnTo>
                <a:lnTo>
                  <a:pt x="5173" y="10822"/>
                </a:lnTo>
                <a:lnTo>
                  <a:pt x="5246" y="10785"/>
                </a:lnTo>
                <a:lnTo>
                  <a:pt x="5283" y="10749"/>
                </a:lnTo>
                <a:lnTo>
                  <a:pt x="5283" y="10639"/>
                </a:lnTo>
                <a:lnTo>
                  <a:pt x="5283" y="10272"/>
                </a:lnTo>
                <a:lnTo>
                  <a:pt x="5356" y="9905"/>
                </a:lnTo>
                <a:lnTo>
                  <a:pt x="5356" y="9832"/>
                </a:lnTo>
                <a:lnTo>
                  <a:pt x="5320" y="9758"/>
                </a:lnTo>
                <a:lnTo>
                  <a:pt x="5283" y="9722"/>
                </a:lnTo>
                <a:lnTo>
                  <a:pt x="5210" y="9685"/>
                </a:lnTo>
                <a:close/>
                <a:moveTo>
                  <a:pt x="14600" y="9501"/>
                </a:moveTo>
                <a:lnTo>
                  <a:pt x="14563" y="9575"/>
                </a:lnTo>
                <a:lnTo>
                  <a:pt x="14490" y="9868"/>
                </a:lnTo>
                <a:lnTo>
                  <a:pt x="14417" y="10125"/>
                </a:lnTo>
                <a:lnTo>
                  <a:pt x="14380" y="10712"/>
                </a:lnTo>
                <a:lnTo>
                  <a:pt x="14417" y="10785"/>
                </a:lnTo>
                <a:lnTo>
                  <a:pt x="14453" y="10859"/>
                </a:lnTo>
                <a:lnTo>
                  <a:pt x="14527" y="10895"/>
                </a:lnTo>
                <a:lnTo>
                  <a:pt x="14600" y="10932"/>
                </a:lnTo>
                <a:lnTo>
                  <a:pt x="14673" y="10932"/>
                </a:lnTo>
                <a:lnTo>
                  <a:pt x="14747" y="10895"/>
                </a:lnTo>
                <a:lnTo>
                  <a:pt x="14783" y="10859"/>
                </a:lnTo>
                <a:lnTo>
                  <a:pt x="14820" y="10785"/>
                </a:lnTo>
                <a:lnTo>
                  <a:pt x="14820" y="10639"/>
                </a:lnTo>
                <a:lnTo>
                  <a:pt x="14820" y="10088"/>
                </a:lnTo>
                <a:lnTo>
                  <a:pt x="14820" y="9832"/>
                </a:lnTo>
                <a:lnTo>
                  <a:pt x="14747" y="9575"/>
                </a:lnTo>
                <a:lnTo>
                  <a:pt x="14710" y="9501"/>
                </a:lnTo>
                <a:close/>
                <a:moveTo>
                  <a:pt x="12729" y="4183"/>
                </a:moveTo>
                <a:lnTo>
                  <a:pt x="12986" y="4880"/>
                </a:lnTo>
                <a:lnTo>
                  <a:pt x="12766" y="4990"/>
                </a:lnTo>
                <a:lnTo>
                  <a:pt x="12509" y="5100"/>
                </a:lnTo>
                <a:lnTo>
                  <a:pt x="12032" y="5320"/>
                </a:lnTo>
                <a:lnTo>
                  <a:pt x="10969" y="5833"/>
                </a:lnTo>
                <a:lnTo>
                  <a:pt x="9978" y="6310"/>
                </a:lnTo>
                <a:lnTo>
                  <a:pt x="8988" y="6714"/>
                </a:lnTo>
                <a:lnTo>
                  <a:pt x="8071" y="7007"/>
                </a:lnTo>
                <a:lnTo>
                  <a:pt x="7117" y="7301"/>
                </a:lnTo>
                <a:lnTo>
                  <a:pt x="6677" y="7484"/>
                </a:lnTo>
                <a:lnTo>
                  <a:pt x="6237" y="7704"/>
                </a:lnTo>
                <a:lnTo>
                  <a:pt x="5796" y="7924"/>
                </a:lnTo>
                <a:lnTo>
                  <a:pt x="5430" y="8218"/>
                </a:lnTo>
                <a:lnTo>
                  <a:pt x="5393" y="8254"/>
                </a:lnTo>
                <a:lnTo>
                  <a:pt x="5393" y="8291"/>
                </a:lnTo>
                <a:lnTo>
                  <a:pt x="5430" y="8328"/>
                </a:lnTo>
                <a:lnTo>
                  <a:pt x="5466" y="8328"/>
                </a:lnTo>
                <a:lnTo>
                  <a:pt x="6420" y="7961"/>
                </a:lnTo>
                <a:lnTo>
                  <a:pt x="7337" y="7594"/>
                </a:lnTo>
                <a:lnTo>
                  <a:pt x="8364" y="7264"/>
                </a:lnTo>
                <a:lnTo>
                  <a:pt x="9391" y="6897"/>
                </a:lnTo>
                <a:lnTo>
                  <a:pt x="10345" y="6530"/>
                </a:lnTo>
                <a:lnTo>
                  <a:pt x="11262" y="6090"/>
                </a:lnTo>
                <a:lnTo>
                  <a:pt x="12326" y="5577"/>
                </a:lnTo>
                <a:lnTo>
                  <a:pt x="12729" y="5393"/>
                </a:lnTo>
                <a:lnTo>
                  <a:pt x="12913" y="5283"/>
                </a:lnTo>
                <a:lnTo>
                  <a:pt x="13133" y="5210"/>
                </a:lnTo>
                <a:lnTo>
                  <a:pt x="13169" y="5356"/>
                </a:lnTo>
                <a:lnTo>
                  <a:pt x="13426" y="5870"/>
                </a:lnTo>
                <a:lnTo>
                  <a:pt x="13390" y="5870"/>
                </a:lnTo>
                <a:lnTo>
                  <a:pt x="13353" y="5797"/>
                </a:lnTo>
                <a:lnTo>
                  <a:pt x="13280" y="5760"/>
                </a:lnTo>
                <a:lnTo>
                  <a:pt x="13206" y="5723"/>
                </a:lnTo>
                <a:lnTo>
                  <a:pt x="13133" y="5760"/>
                </a:lnTo>
                <a:lnTo>
                  <a:pt x="12216" y="6237"/>
                </a:lnTo>
                <a:lnTo>
                  <a:pt x="11299" y="6677"/>
                </a:lnTo>
                <a:lnTo>
                  <a:pt x="10345" y="7081"/>
                </a:lnTo>
                <a:lnTo>
                  <a:pt x="9428" y="7484"/>
                </a:lnTo>
                <a:lnTo>
                  <a:pt x="8474" y="7851"/>
                </a:lnTo>
                <a:lnTo>
                  <a:pt x="7520" y="8181"/>
                </a:lnTo>
                <a:lnTo>
                  <a:pt x="6640" y="8474"/>
                </a:lnTo>
                <a:lnTo>
                  <a:pt x="6163" y="8658"/>
                </a:lnTo>
                <a:lnTo>
                  <a:pt x="5980" y="8768"/>
                </a:lnTo>
                <a:lnTo>
                  <a:pt x="5760" y="8878"/>
                </a:lnTo>
                <a:lnTo>
                  <a:pt x="5760" y="8915"/>
                </a:lnTo>
                <a:lnTo>
                  <a:pt x="5760" y="8951"/>
                </a:lnTo>
                <a:lnTo>
                  <a:pt x="6273" y="8951"/>
                </a:lnTo>
                <a:lnTo>
                  <a:pt x="6713" y="8805"/>
                </a:lnTo>
                <a:lnTo>
                  <a:pt x="7631" y="8511"/>
                </a:lnTo>
                <a:lnTo>
                  <a:pt x="8621" y="8144"/>
                </a:lnTo>
                <a:lnTo>
                  <a:pt x="9611" y="7777"/>
                </a:lnTo>
                <a:lnTo>
                  <a:pt x="10528" y="7411"/>
                </a:lnTo>
                <a:lnTo>
                  <a:pt x="11409" y="7007"/>
                </a:lnTo>
                <a:lnTo>
                  <a:pt x="12289" y="6604"/>
                </a:lnTo>
                <a:lnTo>
                  <a:pt x="13133" y="6163"/>
                </a:lnTo>
                <a:lnTo>
                  <a:pt x="13206" y="6200"/>
                </a:lnTo>
                <a:lnTo>
                  <a:pt x="13316" y="6200"/>
                </a:lnTo>
                <a:lnTo>
                  <a:pt x="13390" y="6163"/>
                </a:lnTo>
                <a:lnTo>
                  <a:pt x="13463" y="6090"/>
                </a:lnTo>
                <a:lnTo>
                  <a:pt x="13500" y="6053"/>
                </a:lnTo>
                <a:lnTo>
                  <a:pt x="13866" y="6714"/>
                </a:lnTo>
                <a:lnTo>
                  <a:pt x="13646" y="6787"/>
                </a:lnTo>
                <a:lnTo>
                  <a:pt x="13463" y="6860"/>
                </a:lnTo>
                <a:lnTo>
                  <a:pt x="12913" y="7081"/>
                </a:lnTo>
                <a:lnTo>
                  <a:pt x="12399" y="7337"/>
                </a:lnTo>
                <a:lnTo>
                  <a:pt x="11225" y="7961"/>
                </a:lnTo>
                <a:lnTo>
                  <a:pt x="10675" y="8254"/>
                </a:lnTo>
                <a:lnTo>
                  <a:pt x="10052" y="8548"/>
                </a:lnTo>
                <a:lnTo>
                  <a:pt x="9428" y="8768"/>
                </a:lnTo>
                <a:lnTo>
                  <a:pt x="8804" y="8951"/>
                </a:lnTo>
                <a:lnTo>
                  <a:pt x="7520" y="9318"/>
                </a:lnTo>
                <a:lnTo>
                  <a:pt x="6200" y="9722"/>
                </a:lnTo>
                <a:lnTo>
                  <a:pt x="5796" y="9868"/>
                </a:lnTo>
                <a:lnTo>
                  <a:pt x="5650" y="10015"/>
                </a:lnTo>
                <a:lnTo>
                  <a:pt x="5576" y="10052"/>
                </a:lnTo>
                <a:lnTo>
                  <a:pt x="5576" y="10015"/>
                </a:lnTo>
                <a:lnTo>
                  <a:pt x="5540" y="9978"/>
                </a:lnTo>
                <a:lnTo>
                  <a:pt x="5540" y="10015"/>
                </a:lnTo>
                <a:lnTo>
                  <a:pt x="5503" y="10088"/>
                </a:lnTo>
                <a:lnTo>
                  <a:pt x="5503" y="10198"/>
                </a:lnTo>
                <a:lnTo>
                  <a:pt x="5540" y="10235"/>
                </a:lnTo>
                <a:lnTo>
                  <a:pt x="5576" y="10235"/>
                </a:lnTo>
                <a:lnTo>
                  <a:pt x="5796" y="10125"/>
                </a:lnTo>
                <a:lnTo>
                  <a:pt x="6017" y="10052"/>
                </a:lnTo>
                <a:lnTo>
                  <a:pt x="6530" y="9942"/>
                </a:lnTo>
                <a:lnTo>
                  <a:pt x="7704" y="9575"/>
                </a:lnTo>
                <a:lnTo>
                  <a:pt x="8878" y="9281"/>
                </a:lnTo>
                <a:lnTo>
                  <a:pt x="9465" y="9098"/>
                </a:lnTo>
                <a:lnTo>
                  <a:pt x="10015" y="8878"/>
                </a:lnTo>
                <a:lnTo>
                  <a:pt x="10528" y="8695"/>
                </a:lnTo>
                <a:lnTo>
                  <a:pt x="11005" y="8438"/>
                </a:lnTo>
                <a:lnTo>
                  <a:pt x="11959" y="7924"/>
                </a:lnTo>
                <a:lnTo>
                  <a:pt x="12473" y="7667"/>
                </a:lnTo>
                <a:lnTo>
                  <a:pt x="12986" y="7411"/>
                </a:lnTo>
                <a:lnTo>
                  <a:pt x="13573" y="7191"/>
                </a:lnTo>
                <a:lnTo>
                  <a:pt x="13756" y="7117"/>
                </a:lnTo>
                <a:lnTo>
                  <a:pt x="14013" y="7044"/>
                </a:lnTo>
                <a:lnTo>
                  <a:pt x="14050" y="7081"/>
                </a:lnTo>
                <a:lnTo>
                  <a:pt x="14160" y="7081"/>
                </a:lnTo>
                <a:lnTo>
                  <a:pt x="14197" y="7191"/>
                </a:lnTo>
                <a:lnTo>
                  <a:pt x="13830" y="7374"/>
                </a:lnTo>
                <a:lnTo>
                  <a:pt x="13500" y="7594"/>
                </a:lnTo>
                <a:lnTo>
                  <a:pt x="12436" y="8218"/>
                </a:lnTo>
                <a:lnTo>
                  <a:pt x="11335" y="8768"/>
                </a:lnTo>
                <a:lnTo>
                  <a:pt x="10198" y="9245"/>
                </a:lnTo>
                <a:lnTo>
                  <a:pt x="9061" y="9685"/>
                </a:lnTo>
                <a:lnTo>
                  <a:pt x="7887" y="10088"/>
                </a:lnTo>
                <a:lnTo>
                  <a:pt x="6750" y="10455"/>
                </a:lnTo>
                <a:lnTo>
                  <a:pt x="6200" y="10639"/>
                </a:lnTo>
                <a:lnTo>
                  <a:pt x="5906" y="10749"/>
                </a:lnTo>
                <a:lnTo>
                  <a:pt x="5650" y="10895"/>
                </a:lnTo>
                <a:lnTo>
                  <a:pt x="5613" y="10932"/>
                </a:lnTo>
                <a:lnTo>
                  <a:pt x="5613" y="10969"/>
                </a:lnTo>
                <a:lnTo>
                  <a:pt x="5613" y="11005"/>
                </a:lnTo>
                <a:lnTo>
                  <a:pt x="5686" y="11042"/>
                </a:lnTo>
                <a:lnTo>
                  <a:pt x="5943" y="11005"/>
                </a:lnTo>
                <a:lnTo>
                  <a:pt x="6200" y="10969"/>
                </a:lnTo>
                <a:lnTo>
                  <a:pt x="6713" y="10822"/>
                </a:lnTo>
                <a:lnTo>
                  <a:pt x="7337" y="10602"/>
                </a:lnTo>
                <a:lnTo>
                  <a:pt x="7961" y="10419"/>
                </a:lnTo>
                <a:lnTo>
                  <a:pt x="9208" y="10015"/>
                </a:lnTo>
                <a:lnTo>
                  <a:pt x="10418" y="9538"/>
                </a:lnTo>
                <a:lnTo>
                  <a:pt x="11445" y="9061"/>
                </a:lnTo>
                <a:lnTo>
                  <a:pt x="12473" y="8584"/>
                </a:lnTo>
                <a:lnTo>
                  <a:pt x="13573" y="7961"/>
                </a:lnTo>
                <a:lnTo>
                  <a:pt x="14013" y="7741"/>
                </a:lnTo>
                <a:lnTo>
                  <a:pt x="14233" y="7594"/>
                </a:lnTo>
                <a:lnTo>
                  <a:pt x="14417" y="7447"/>
                </a:lnTo>
                <a:lnTo>
                  <a:pt x="14527" y="7594"/>
                </a:lnTo>
                <a:lnTo>
                  <a:pt x="14527" y="7631"/>
                </a:lnTo>
                <a:lnTo>
                  <a:pt x="14417" y="7961"/>
                </a:lnTo>
                <a:lnTo>
                  <a:pt x="14417" y="8328"/>
                </a:lnTo>
                <a:lnTo>
                  <a:pt x="14343" y="8254"/>
                </a:lnTo>
                <a:lnTo>
                  <a:pt x="14233" y="8254"/>
                </a:lnTo>
                <a:lnTo>
                  <a:pt x="13830" y="8438"/>
                </a:lnTo>
                <a:lnTo>
                  <a:pt x="13426" y="8658"/>
                </a:lnTo>
                <a:lnTo>
                  <a:pt x="12693" y="9135"/>
                </a:lnTo>
                <a:lnTo>
                  <a:pt x="12252" y="9428"/>
                </a:lnTo>
                <a:lnTo>
                  <a:pt x="11776" y="9685"/>
                </a:lnTo>
                <a:lnTo>
                  <a:pt x="11299" y="9942"/>
                </a:lnTo>
                <a:lnTo>
                  <a:pt x="10822" y="10125"/>
                </a:lnTo>
                <a:lnTo>
                  <a:pt x="8658" y="10822"/>
                </a:lnTo>
                <a:lnTo>
                  <a:pt x="7741" y="11115"/>
                </a:lnTo>
                <a:lnTo>
                  <a:pt x="7300" y="11262"/>
                </a:lnTo>
                <a:lnTo>
                  <a:pt x="6860" y="11446"/>
                </a:lnTo>
                <a:lnTo>
                  <a:pt x="5283" y="11409"/>
                </a:lnTo>
                <a:lnTo>
                  <a:pt x="5246" y="11189"/>
                </a:lnTo>
                <a:lnTo>
                  <a:pt x="5173" y="11115"/>
                </a:lnTo>
                <a:lnTo>
                  <a:pt x="5026" y="11115"/>
                </a:lnTo>
                <a:lnTo>
                  <a:pt x="4989" y="11189"/>
                </a:lnTo>
                <a:lnTo>
                  <a:pt x="4953" y="11409"/>
                </a:lnTo>
                <a:lnTo>
                  <a:pt x="4182" y="11336"/>
                </a:lnTo>
                <a:lnTo>
                  <a:pt x="3816" y="11336"/>
                </a:lnTo>
                <a:lnTo>
                  <a:pt x="3412" y="11372"/>
                </a:lnTo>
                <a:lnTo>
                  <a:pt x="3119" y="11409"/>
                </a:lnTo>
                <a:lnTo>
                  <a:pt x="2862" y="11556"/>
                </a:lnTo>
                <a:lnTo>
                  <a:pt x="2825" y="11005"/>
                </a:lnTo>
                <a:lnTo>
                  <a:pt x="2715" y="9428"/>
                </a:lnTo>
                <a:lnTo>
                  <a:pt x="2715" y="9171"/>
                </a:lnTo>
                <a:lnTo>
                  <a:pt x="2972" y="9171"/>
                </a:lnTo>
                <a:lnTo>
                  <a:pt x="3265" y="9135"/>
                </a:lnTo>
                <a:lnTo>
                  <a:pt x="3522" y="9061"/>
                </a:lnTo>
                <a:lnTo>
                  <a:pt x="3779" y="8988"/>
                </a:lnTo>
                <a:lnTo>
                  <a:pt x="4036" y="8841"/>
                </a:lnTo>
                <a:lnTo>
                  <a:pt x="4293" y="8695"/>
                </a:lnTo>
                <a:lnTo>
                  <a:pt x="4733" y="8401"/>
                </a:lnTo>
                <a:lnTo>
                  <a:pt x="5063" y="8108"/>
                </a:lnTo>
                <a:lnTo>
                  <a:pt x="5356" y="7777"/>
                </a:lnTo>
                <a:lnTo>
                  <a:pt x="5613" y="7447"/>
                </a:lnTo>
                <a:lnTo>
                  <a:pt x="5870" y="7117"/>
                </a:lnTo>
                <a:lnTo>
                  <a:pt x="6273" y="7007"/>
                </a:lnTo>
                <a:lnTo>
                  <a:pt x="6640" y="6824"/>
                </a:lnTo>
                <a:lnTo>
                  <a:pt x="7410" y="6420"/>
                </a:lnTo>
                <a:lnTo>
                  <a:pt x="8401" y="5980"/>
                </a:lnTo>
                <a:lnTo>
                  <a:pt x="9355" y="5577"/>
                </a:lnTo>
                <a:lnTo>
                  <a:pt x="10308" y="5246"/>
                </a:lnTo>
                <a:lnTo>
                  <a:pt x="11262" y="4880"/>
                </a:lnTo>
                <a:lnTo>
                  <a:pt x="12032" y="4623"/>
                </a:lnTo>
                <a:lnTo>
                  <a:pt x="12436" y="4403"/>
                </a:lnTo>
                <a:lnTo>
                  <a:pt x="12619" y="4219"/>
                </a:lnTo>
                <a:lnTo>
                  <a:pt x="12729" y="4183"/>
                </a:lnTo>
                <a:close/>
                <a:moveTo>
                  <a:pt x="2385" y="1"/>
                </a:moveTo>
                <a:lnTo>
                  <a:pt x="2238" y="38"/>
                </a:lnTo>
                <a:lnTo>
                  <a:pt x="2202" y="74"/>
                </a:lnTo>
                <a:lnTo>
                  <a:pt x="2165" y="111"/>
                </a:lnTo>
                <a:lnTo>
                  <a:pt x="2055" y="368"/>
                </a:lnTo>
                <a:lnTo>
                  <a:pt x="1982" y="515"/>
                </a:lnTo>
                <a:lnTo>
                  <a:pt x="1578" y="1432"/>
                </a:lnTo>
                <a:lnTo>
                  <a:pt x="1541" y="1542"/>
                </a:lnTo>
                <a:lnTo>
                  <a:pt x="1578" y="1615"/>
                </a:lnTo>
                <a:lnTo>
                  <a:pt x="1615" y="1688"/>
                </a:lnTo>
                <a:lnTo>
                  <a:pt x="1688" y="1762"/>
                </a:lnTo>
                <a:lnTo>
                  <a:pt x="1761" y="1798"/>
                </a:lnTo>
                <a:lnTo>
                  <a:pt x="1835" y="1798"/>
                </a:lnTo>
                <a:lnTo>
                  <a:pt x="1908" y="1762"/>
                </a:lnTo>
                <a:lnTo>
                  <a:pt x="1982" y="1652"/>
                </a:lnTo>
                <a:lnTo>
                  <a:pt x="2128" y="1358"/>
                </a:lnTo>
                <a:lnTo>
                  <a:pt x="2092" y="2165"/>
                </a:lnTo>
                <a:lnTo>
                  <a:pt x="2092" y="2972"/>
                </a:lnTo>
                <a:lnTo>
                  <a:pt x="2055" y="4073"/>
                </a:lnTo>
                <a:lnTo>
                  <a:pt x="1982" y="4109"/>
                </a:lnTo>
                <a:lnTo>
                  <a:pt x="1835" y="4073"/>
                </a:lnTo>
                <a:lnTo>
                  <a:pt x="1725" y="3999"/>
                </a:lnTo>
                <a:lnTo>
                  <a:pt x="1615" y="3999"/>
                </a:lnTo>
                <a:lnTo>
                  <a:pt x="1541" y="4036"/>
                </a:lnTo>
                <a:lnTo>
                  <a:pt x="1505" y="4109"/>
                </a:lnTo>
                <a:lnTo>
                  <a:pt x="1541" y="4219"/>
                </a:lnTo>
                <a:lnTo>
                  <a:pt x="1651" y="4293"/>
                </a:lnTo>
                <a:lnTo>
                  <a:pt x="1761" y="4366"/>
                </a:lnTo>
                <a:lnTo>
                  <a:pt x="1908" y="4403"/>
                </a:lnTo>
                <a:lnTo>
                  <a:pt x="2055" y="4439"/>
                </a:lnTo>
                <a:lnTo>
                  <a:pt x="2055" y="5540"/>
                </a:lnTo>
                <a:lnTo>
                  <a:pt x="1908" y="5577"/>
                </a:lnTo>
                <a:lnTo>
                  <a:pt x="1651" y="5613"/>
                </a:lnTo>
                <a:lnTo>
                  <a:pt x="1615" y="5687"/>
                </a:lnTo>
                <a:lnTo>
                  <a:pt x="1541" y="5723"/>
                </a:lnTo>
                <a:lnTo>
                  <a:pt x="1541" y="5760"/>
                </a:lnTo>
                <a:lnTo>
                  <a:pt x="1505" y="5797"/>
                </a:lnTo>
                <a:lnTo>
                  <a:pt x="1541" y="5833"/>
                </a:lnTo>
                <a:lnTo>
                  <a:pt x="1578" y="5833"/>
                </a:lnTo>
                <a:lnTo>
                  <a:pt x="1651" y="5907"/>
                </a:lnTo>
                <a:lnTo>
                  <a:pt x="2055" y="5907"/>
                </a:lnTo>
                <a:lnTo>
                  <a:pt x="2092" y="6200"/>
                </a:lnTo>
                <a:lnTo>
                  <a:pt x="2092" y="7154"/>
                </a:lnTo>
                <a:lnTo>
                  <a:pt x="1835" y="7227"/>
                </a:lnTo>
                <a:lnTo>
                  <a:pt x="1541" y="7374"/>
                </a:lnTo>
                <a:lnTo>
                  <a:pt x="1505" y="7411"/>
                </a:lnTo>
                <a:lnTo>
                  <a:pt x="1505" y="7447"/>
                </a:lnTo>
                <a:lnTo>
                  <a:pt x="1541" y="7484"/>
                </a:lnTo>
                <a:lnTo>
                  <a:pt x="1578" y="7521"/>
                </a:lnTo>
                <a:lnTo>
                  <a:pt x="2092" y="7521"/>
                </a:lnTo>
                <a:lnTo>
                  <a:pt x="2165" y="8951"/>
                </a:lnTo>
                <a:lnTo>
                  <a:pt x="2165" y="8988"/>
                </a:lnTo>
                <a:lnTo>
                  <a:pt x="1982" y="8951"/>
                </a:lnTo>
                <a:lnTo>
                  <a:pt x="1578" y="8951"/>
                </a:lnTo>
                <a:lnTo>
                  <a:pt x="1505" y="8988"/>
                </a:lnTo>
                <a:lnTo>
                  <a:pt x="1468" y="9061"/>
                </a:lnTo>
                <a:lnTo>
                  <a:pt x="1468" y="9135"/>
                </a:lnTo>
                <a:lnTo>
                  <a:pt x="1541" y="9208"/>
                </a:lnTo>
                <a:lnTo>
                  <a:pt x="1688" y="9245"/>
                </a:lnTo>
                <a:lnTo>
                  <a:pt x="1835" y="9318"/>
                </a:lnTo>
                <a:lnTo>
                  <a:pt x="2202" y="9391"/>
                </a:lnTo>
                <a:lnTo>
                  <a:pt x="2238" y="10419"/>
                </a:lnTo>
                <a:lnTo>
                  <a:pt x="2018" y="10419"/>
                </a:lnTo>
                <a:lnTo>
                  <a:pt x="1798" y="10455"/>
                </a:lnTo>
                <a:lnTo>
                  <a:pt x="1725" y="10529"/>
                </a:lnTo>
                <a:lnTo>
                  <a:pt x="1651" y="10602"/>
                </a:lnTo>
                <a:lnTo>
                  <a:pt x="1578" y="10675"/>
                </a:lnTo>
                <a:lnTo>
                  <a:pt x="1615" y="10749"/>
                </a:lnTo>
                <a:lnTo>
                  <a:pt x="1688" y="10822"/>
                </a:lnTo>
                <a:lnTo>
                  <a:pt x="2128" y="10822"/>
                </a:lnTo>
                <a:lnTo>
                  <a:pt x="2275" y="10859"/>
                </a:lnTo>
                <a:lnTo>
                  <a:pt x="2275" y="10895"/>
                </a:lnTo>
                <a:lnTo>
                  <a:pt x="2312" y="11702"/>
                </a:lnTo>
                <a:lnTo>
                  <a:pt x="2348" y="11959"/>
                </a:lnTo>
                <a:lnTo>
                  <a:pt x="2385" y="12106"/>
                </a:lnTo>
                <a:lnTo>
                  <a:pt x="2495" y="12216"/>
                </a:lnTo>
                <a:lnTo>
                  <a:pt x="2568" y="12253"/>
                </a:lnTo>
                <a:lnTo>
                  <a:pt x="2679" y="12253"/>
                </a:lnTo>
                <a:lnTo>
                  <a:pt x="2752" y="12216"/>
                </a:lnTo>
                <a:lnTo>
                  <a:pt x="2789" y="12143"/>
                </a:lnTo>
                <a:lnTo>
                  <a:pt x="2825" y="12106"/>
                </a:lnTo>
                <a:lnTo>
                  <a:pt x="3009" y="11959"/>
                </a:lnTo>
                <a:lnTo>
                  <a:pt x="3265" y="11886"/>
                </a:lnTo>
                <a:lnTo>
                  <a:pt x="3486" y="11849"/>
                </a:lnTo>
                <a:lnTo>
                  <a:pt x="3742" y="11849"/>
                </a:lnTo>
                <a:lnTo>
                  <a:pt x="3742" y="12033"/>
                </a:lnTo>
                <a:lnTo>
                  <a:pt x="3742" y="12216"/>
                </a:lnTo>
                <a:lnTo>
                  <a:pt x="3816" y="12363"/>
                </a:lnTo>
                <a:lnTo>
                  <a:pt x="3889" y="12509"/>
                </a:lnTo>
                <a:lnTo>
                  <a:pt x="3962" y="12583"/>
                </a:lnTo>
                <a:lnTo>
                  <a:pt x="4036" y="12546"/>
                </a:lnTo>
                <a:lnTo>
                  <a:pt x="4109" y="12509"/>
                </a:lnTo>
                <a:lnTo>
                  <a:pt x="4146" y="12436"/>
                </a:lnTo>
                <a:lnTo>
                  <a:pt x="4072" y="12216"/>
                </a:lnTo>
                <a:lnTo>
                  <a:pt x="4036" y="12069"/>
                </a:lnTo>
                <a:lnTo>
                  <a:pt x="4036" y="11886"/>
                </a:lnTo>
                <a:lnTo>
                  <a:pt x="5063" y="11922"/>
                </a:lnTo>
                <a:lnTo>
                  <a:pt x="5063" y="12143"/>
                </a:lnTo>
                <a:lnTo>
                  <a:pt x="5100" y="12619"/>
                </a:lnTo>
                <a:lnTo>
                  <a:pt x="5136" y="12693"/>
                </a:lnTo>
                <a:lnTo>
                  <a:pt x="5173" y="12766"/>
                </a:lnTo>
                <a:lnTo>
                  <a:pt x="5320" y="12766"/>
                </a:lnTo>
                <a:lnTo>
                  <a:pt x="5466" y="12729"/>
                </a:lnTo>
                <a:lnTo>
                  <a:pt x="5503" y="12619"/>
                </a:lnTo>
                <a:lnTo>
                  <a:pt x="5540" y="12473"/>
                </a:lnTo>
                <a:lnTo>
                  <a:pt x="5466" y="12363"/>
                </a:lnTo>
                <a:lnTo>
                  <a:pt x="5393" y="12326"/>
                </a:lnTo>
                <a:lnTo>
                  <a:pt x="5356" y="12106"/>
                </a:lnTo>
                <a:lnTo>
                  <a:pt x="5283" y="11922"/>
                </a:lnTo>
                <a:lnTo>
                  <a:pt x="5906" y="11959"/>
                </a:lnTo>
                <a:lnTo>
                  <a:pt x="6493" y="11959"/>
                </a:lnTo>
                <a:lnTo>
                  <a:pt x="6493" y="11996"/>
                </a:lnTo>
                <a:lnTo>
                  <a:pt x="6457" y="12179"/>
                </a:lnTo>
                <a:lnTo>
                  <a:pt x="6420" y="12399"/>
                </a:lnTo>
                <a:lnTo>
                  <a:pt x="6457" y="12583"/>
                </a:lnTo>
                <a:lnTo>
                  <a:pt x="6567" y="12766"/>
                </a:lnTo>
                <a:lnTo>
                  <a:pt x="6603" y="12840"/>
                </a:lnTo>
                <a:lnTo>
                  <a:pt x="6677" y="12876"/>
                </a:lnTo>
                <a:lnTo>
                  <a:pt x="6750" y="12876"/>
                </a:lnTo>
                <a:lnTo>
                  <a:pt x="6824" y="12840"/>
                </a:lnTo>
                <a:lnTo>
                  <a:pt x="6897" y="12766"/>
                </a:lnTo>
                <a:lnTo>
                  <a:pt x="6897" y="12729"/>
                </a:lnTo>
                <a:lnTo>
                  <a:pt x="6897" y="12656"/>
                </a:lnTo>
                <a:lnTo>
                  <a:pt x="6824" y="12619"/>
                </a:lnTo>
                <a:lnTo>
                  <a:pt x="6787" y="12583"/>
                </a:lnTo>
                <a:lnTo>
                  <a:pt x="6713" y="12399"/>
                </a:lnTo>
                <a:lnTo>
                  <a:pt x="6677" y="12216"/>
                </a:lnTo>
                <a:lnTo>
                  <a:pt x="6640" y="11996"/>
                </a:lnTo>
                <a:lnTo>
                  <a:pt x="6640" y="11959"/>
                </a:lnTo>
                <a:lnTo>
                  <a:pt x="7924" y="11996"/>
                </a:lnTo>
                <a:lnTo>
                  <a:pt x="7851" y="12033"/>
                </a:lnTo>
                <a:lnTo>
                  <a:pt x="7814" y="12106"/>
                </a:lnTo>
                <a:lnTo>
                  <a:pt x="7777" y="12253"/>
                </a:lnTo>
                <a:lnTo>
                  <a:pt x="7777" y="12399"/>
                </a:lnTo>
                <a:lnTo>
                  <a:pt x="7777" y="12509"/>
                </a:lnTo>
                <a:lnTo>
                  <a:pt x="7814" y="12619"/>
                </a:lnTo>
                <a:lnTo>
                  <a:pt x="7887" y="12729"/>
                </a:lnTo>
                <a:lnTo>
                  <a:pt x="7961" y="12766"/>
                </a:lnTo>
                <a:lnTo>
                  <a:pt x="8034" y="12729"/>
                </a:lnTo>
                <a:lnTo>
                  <a:pt x="8107" y="12693"/>
                </a:lnTo>
                <a:lnTo>
                  <a:pt x="8144" y="12619"/>
                </a:lnTo>
                <a:lnTo>
                  <a:pt x="8107" y="12473"/>
                </a:lnTo>
                <a:lnTo>
                  <a:pt x="8071" y="12289"/>
                </a:lnTo>
                <a:lnTo>
                  <a:pt x="8071" y="12179"/>
                </a:lnTo>
                <a:lnTo>
                  <a:pt x="8034" y="12106"/>
                </a:lnTo>
                <a:lnTo>
                  <a:pt x="8034" y="12033"/>
                </a:lnTo>
                <a:lnTo>
                  <a:pt x="8034" y="11996"/>
                </a:lnTo>
                <a:lnTo>
                  <a:pt x="9391" y="11996"/>
                </a:lnTo>
                <a:lnTo>
                  <a:pt x="9318" y="12216"/>
                </a:lnTo>
                <a:lnTo>
                  <a:pt x="9318" y="12473"/>
                </a:lnTo>
                <a:lnTo>
                  <a:pt x="9355" y="12546"/>
                </a:lnTo>
                <a:lnTo>
                  <a:pt x="9428" y="12583"/>
                </a:lnTo>
                <a:lnTo>
                  <a:pt x="9611" y="12583"/>
                </a:lnTo>
                <a:lnTo>
                  <a:pt x="9685" y="12546"/>
                </a:lnTo>
                <a:lnTo>
                  <a:pt x="9721" y="12473"/>
                </a:lnTo>
                <a:lnTo>
                  <a:pt x="9721" y="12436"/>
                </a:lnTo>
                <a:lnTo>
                  <a:pt x="9721" y="12363"/>
                </a:lnTo>
                <a:lnTo>
                  <a:pt x="9611" y="12326"/>
                </a:lnTo>
                <a:lnTo>
                  <a:pt x="9611" y="11996"/>
                </a:lnTo>
                <a:lnTo>
                  <a:pt x="10638" y="11996"/>
                </a:lnTo>
                <a:lnTo>
                  <a:pt x="10675" y="12253"/>
                </a:lnTo>
                <a:lnTo>
                  <a:pt x="10748" y="12509"/>
                </a:lnTo>
                <a:lnTo>
                  <a:pt x="10822" y="12583"/>
                </a:lnTo>
                <a:lnTo>
                  <a:pt x="10969" y="12583"/>
                </a:lnTo>
                <a:lnTo>
                  <a:pt x="11005" y="12509"/>
                </a:lnTo>
                <a:lnTo>
                  <a:pt x="11042" y="12399"/>
                </a:lnTo>
                <a:lnTo>
                  <a:pt x="10969" y="12179"/>
                </a:lnTo>
                <a:lnTo>
                  <a:pt x="10895" y="11996"/>
                </a:lnTo>
                <a:lnTo>
                  <a:pt x="12106" y="11996"/>
                </a:lnTo>
                <a:lnTo>
                  <a:pt x="12069" y="12069"/>
                </a:lnTo>
                <a:lnTo>
                  <a:pt x="12032" y="12143"/>
                </a:lnTo>
                <a:lnTo>
                  <a:pt x="11996" y="12363"/>
                </a:lnTo>
                <a:lnTo>
                  <a:pt x="12032" y="12473"/>
                </a:lnTo>
                <a:lnTo>
                  <a:pt x="12069" y="12619"/>
                </a:lnTo>
                <a:lnTo>
                  <a:pt x="12142" y="12729"/>
                </a:lnTo>
                <a:lnTo>
                  <a:pt x="12216" y="12803"/>
                </a:lnTo>
                <a:lnTo>
                  <a:pt x="12289" y="12840"/>
                </a:lnTo>
                <a:lnTo>
                  <a:pt x="12362" y="12803"/>
                </a:lnTo>
                <a:lnTo>
                  <a:pt x="12399" y="12766"/>
                </a:lnTo>
                <a:lnTo>
                  <a:pt x="12399" y="12693"/>
                </a:lnTo>
                <a:lnTo>
                  <a:pt x="12362" y="12546"/>
                </a:lnTo>
                <a:lnTo>
                  <a:pt x="12289" y="12363"/>
                </a:lnTo>
                <a:lnTo>
                  <a:pt x="12252" y="12179"/>
                </a:lnTo>
                <a:lnTo>
                  <a:pt x="12252" y="11959"/>
                </a:lnTo>
                <a:lnTo>
                  <a:pt x="13353" y="11959"/>
                </a:lnTo>
                <a:lnTo>
                  <a:pt x="13280" y="12106"/>
                </a:lnTo>
                <a:lnTo>
                  <a:pt x="13243" y="12253"/>
                </a:lnTo>
                <a:lnTo>
                  <a:pt x="13243" y="12436"/>
                </a:lnTo>
                <a:lnTo>
                  <a:pt x="13316" y="12583"/>
                </a:lnTo>
                <a:lnTo>
                  <a:pt x="13353" y="12619"/>
                </a:lnTo>
                <a:lnTo>
                  <a:pt x="13426" y="12656"/>
                </a:lnTo>
                <a:lnTo>
                  <a:pt x="13500" y="12656"/>
                </a:lnTo>
                <a:lnTo>
                  <a:pt x="13573" y="12583"/>
                </a:lnTo>
                <a:lnTo>
                  <a:pt x="13610" y="12436"/>
                </a:lnTo>
                <a:lnTo>
                  <a:pt x="13536" y="12216"/>
                </a:lnTo>
                <a:lnTo>
                  <a:pt x="13536" y="12069"/>
                </a:lnTo>
                <a:lnTo>
                  <a:pt x="13573" y="11922"/>
                </a:lnTo>
                <a:lnTo>
                  <a:pt x="14563" y="11886"/>
                </a:lnTo>
                <a:lnTo>
                  <a:pt x="14563" y="11886"/>
                </a:lnTo>
                <a:lnTo>
                  <a:pt x="14527" y="12363"/>
                </a:lnTo>
                <a:lnTo>
                  <a:pt x="14563" y="12436"/>
                </a:lnTo>
                <a:lnTo>
                  <a:pt x="14637" y="12509"/>
                </a:lnTo>
                <a:lnTo>
                  <a:pt x="14747" y="12509"/>
                </a:lnTo>
                <a:lnTo>
                  <a:pt x="14820" y="12473"/>
                </a:lnTo>
                <a:lnTo>
                  <a:pt x="14893" y="12399"/>
                </a:lnTo>
                <a:lnTo>
                  <a:pt x="14967" y="12289"/>
                </a:lnTo>
                <a:lnTo>
                  <a:pt x="14967" y="12179"/>
                </a:lnTo>
                <a:lnTo>
                  <a:pt x="14967" y="12069"/>
                </a:lnTo>
                <a:lnTo>
                  <a:pt x="14930" y="11996"/>
                </a:lnTo>
                <a:lnTo>
                  <a:pt x="14857" y="11959"/>
                </a:lnTo>
                <a:lnTo>
                  <a:pt x="14857" y="11886"/>
                </a:lnTo>
                <a:lnTo>
                  <a:pt x="16618" y="11776"/>
                </a:lnTo>
                <a:lnTo>
                  <a:pt x="16654" y="11812"/>
                </a:lnTo>
                <a:lnTo>
                  <a:pt x="16544" y="11996"/>
                </a:lnTo>
                <a:lnTo>
                  <a:pt x="16361" y="12179"/>
                </a:lnTo>
                <a:lnTo>
                  <a:pt x="16287" y="12289"/>
                </a:lnTo>
                <a:lnTo>
                  <a:pt x="16251" y="12363"/>
                </a:lnTo>
                <a:lnTo>
                  <a:pt x="16287" y="12436"/>
                </a:lnTo>
                <a:lnTo>
                  <a:pt x="16324" y="12509"/>
                </a:lnTo>
                <a:lnTo>
                  <a:pt x="16397" y="12546"/>
                </a:lnTo>
                <a:lnTo>
                  <a:pt x="16471" y="12583"/>
                </a:lnTo>
                <a:lnTo>
                  <a:pt x="16544" y="12583"/>
                </a:lnTo>
                <a:lnTo>
                  <a:pt x="16581" y="12546"/>
                </a:lnTo>
                <a:lnTo>
                  <a:pt x="16728" y="12473"/>
                </a:lnTo>
                <a:lnTo>
                  <a:pt x="16801" y="12363"/>
                </a:lnTo>
                <a:lnTo>
                  <a:pt x="16984" y="12106"/>
                </a:lnTo>
                <a:lnTo>
                  <a:pt x="17461" y="11482"/>
                </a:lnTo>
                <a:lnTo>
                  <a:pt x="17461" y="11409"/>
                </a:lnTo>
                <a:lnTo>
                  <a:pt x="17461" y="11336"/>
                </a:lnTo>
                <a:lnTo>
                  <a:pt x="17461" y="11262"/>
                </a:lnTo>
                <a:lnTo>
                  <a:pt x="17425" y="11189"/>
                </a:lnTo>
                <a:lnTo>
                  <a:pt x="17058" y="10895"/>
                </a:lnTo>
                <a:lnTo>
                  <a:pt x="16728" y="10639"/>
                </a:lnTo>
                <a:lnTo>
                  <a:pt x="16654" y="10602"/>
                </a:lnTo>
                <a:lnTo>
                  <a:pt x="16581" y="10602"/>
                </a:lnTo>
                <a:lnTo>
                  <a:pt x="16544" y="10639"/>
                </a:lnTo>
                <a:lnTo>
                  <a:pt x="16471" y="10675"/>
                </a:lnTo>
                <a:lnTo>
                  <a:pt x="16434" y="10785"/>
                </a:lnTo>
                <a:lnTo>
                  <a:pt x="16434" y="10859"/>
                </a:lnTo>
                <a:lnTo>
                  <a:pt x="16471" y="10932"/>
                </a:lnTo>
                <a:lnTo>
                  <a:pt x="16801" y="11226"/>
                </a:lnTo>
                <a:lnTo>
                  <a:pt x="13940" y="11372"/>
                </a:lnTo>
                <a:lnTo>
                  <a:pt x="14050" y="11336"/>
                </a:lnTo>
                <a:lnTo>
                  <a:pt x="14270" y="11189"/>
                </a:lnTo>
                <a:lnTo>
                  <a:pt x="14343" y="11115"/>
                </a:lnTo>
                <a:lnTo>
                  <a:pt x="14417" y="11005"/>
                </a:lnTo>
                <a:lnTo>
                  <a:pt x="14417" y="10932"/>
                </a:lnTo>
                <a:lnTo>
                  <a:pt x="14380" y="10895"/>
                </a:lnTo>
                <a:lnTo>
                  <a:pt x="14233" y="10895"/>
                </a:lnTo>
                <a:lnTo>
                  <a:pt x="14123" y="10932"/>
                </a:lnTo>
                <a:lnTo>
                  <a:pt x="13903" y="11079"/>
                </a:lnTo>
                <a:lnTo>
                  <a:pt x="13720" y="11226"/>
                </a:lnTo>
                <a:lnTo>
                  <a:pt x="13573" y="11409"/>
                </a:lnTo>
                <a:lnTo>
                  <a:pt x="12289" y="11446"/>
                </a:lnTo>
                <a:lnTo>
                  <a:pt x="12546" y="11336"/>
                </a:lnTo>
                <a:lnTo>
                  <a:pt x="12839" y="11226"/>
                </a:lnTo>
                <a:lnTo>
                  <a:pt x="13169" y="11079"/>
                </a:lnTo>
                <a:lnTo>
                  <a:pt x="13500" y="10895"/>
                </a:lnTo>
                <a:lnTo>
                  <a:pt x="13793" y="10675"/>
                </a:lnTo>
                <a:lnTo>
                  <a:pt x="14050" y="10419"/>
                </a:lnTo>
                <a:lnTo>
                  <a:pt x="14087" y="10308"/>
                </a:lnTo>
                <a:lnTo>
                  <a:pt x="14050" y="10235"/>
                </a:lnTo>
                <a:lnTo>
                  <a:pt x="13976" y="10198"/>
                </a:lnTo>
                <a:lnTo>
                  <a:pt x="13903" y="10235"/>
                </a:lnTo>
                <a:lnTo>
                  <a:pt x="13646" y="10382"/>
                </a:lnTo>
                <a:lnTo>
                  <a:pt x="13390" y="10565"/>
                </a:lnTo>
                <a:lnTo>
                  <a:pt x="13133" y="10749"/>
                </a:lnTo>
                <a:lnTo>
                  <a:pt x="12876" y="10895"/>
                </a:lnTo>
                <a:lnTo>
                  <a:pt x="12583" y="11042"/>
                </a:lnTo>
                <a:lnTo>
                  <a:pt x="12289" y="11152"/>
                </a:lnTo>
                <a:lnTo>
                  <a:pt x="11996" y="11299"/>
                </a:lnTo>
                <a:lnTo>
                  <a:pt x="11702" y="11446"/>
                </a:lnTo>
                <a:lnTo>
                  <a:pt x="10162" y="11482"/>
                </a:lnTo>
                <a:lnTo>
                  <a:pt x="10602" y="11299"/>
                </a:lnTo>
                <a:lnTo>
                  <a:pt x="12216" y="10639"/>
                </a:lnTo>
                <a:lnTo>
                  <a:pt x="12766" y="10455"/>
                </a:lnTo>
                <a:lnTo>
                  <a:pt x="13316" y="10162"/>
                </a:lnTo>
                <a:lnTo>
                  <a:pt x="13573" y="10015"/>
                </a:lnTo>
                <a:lnTo>
                  <a:pt x="13793" y="9832"/>
                </a:lnTo>
                <a:lnTo>
                  <a:pt x="13976" y="9612"/>
                </a:lnTo>
                <a:lnTo>
                  <a:pt x="14087" y="9355"/>
                </a:lnTo>
                <a:lnTo>
                  <a:pt x="14087" y="9245"/>
                </a:lnTo>
                <a:lnTo>
                  <a:pt x="14050" y="9208"/>
                </a:lnTo>
                <a:lnTo>
                  <a:pt x="13940" y="9171"/>
                </a:lnTo>
                <a:lnTo>
                  <a:pt x="13866" y="9208"/>
                </a:lnTo>
                <a:lnTo>
                  <a:pt x="13463" y="9612"/>
                </a:lnTo>
                <a:lnTo>
                  <a:pt x="13243" y="9795"/>
                </a:lnTo>
                <a:lnTo>
                  <a:pt x="12986" y="9978"/>
                </a:lnTo>
                <a:lnTo>
                  <a:pt x="12693" y="10125"/>
                </a:lnTo>
                <a:lnTo>
                  <a:pt x="12399" y="10235"/>
                </a:lnTo>
                <a:lnTo>
                  <a:pt x="11776" y="10492"/>
                </a:lnTo>
                <a:lnTo>
                  <a:pt x="10418" y="11042"/>
                </a:lnTo>
                <a:lnTo>
                  <a:pt x="9905" y="11262"/>
                </a:lnTo>
                <a:lnTo>
                  <a:pt x="9428" y="11482"/>
                </a:lnTo>
                <a:lnTo>
                  <a:pt x="7667" y="11482"/>
                </a:lnTo>
                <a:lnTo>
                  <a:pt x="8621" y="11152"/>
                </a:lnTo>
                <a:lnTo>
                  <a:pt x="10895" y="10419"/>
                </a:lnTo>
                <a:lnTo>
                  <a:pt x="11335" y="10235"/>
                </a:lnTo>
                <a:lnTo>
                  <a:pt x="11776" y="10052"/>
                </a:lnTo>
                <a:lnTo>
                  <a:pt x="12179" y="9832"/>
                </a:lnTo>
                <a:lnTo>
                  <a:pt x="12583" y="9575"/>
                </a:lnTo>
                <a:lnTo>
                  <a:pt x="13426" y="9025"/>
                </a:lnTo>
                <a:lnTo>
                  <a:pt x="13866" y="8768"/>
                </a:lnTo>
                <a:lnTo>
                  <a:pt x="14307" y="8548"/>
                </a:lnTo>
                <a:lnTo>
                  <a:pt x="14380" y="8511"/>
                </a:lnTo>
                <a:lnTo>
                  <a:pt x="14417" y="8474"/>
                </a:lnTo>
                <a:lnTo>
                  <a:pt x="14417" y="8841"/>
                </a:lnTo>
                <a:lnTo>
                  <a:pt x="14453" y="8915"/>
                </a:lnTo>
                <a:lnTo>
                  <a:pt x="14490" y="8951"/>
                </a:lnTo>
                <a:lnTo>
                  <a:pt x="14527" y="8988"/>
                </a:lnTo>
                <a:lnTo>
                  <a:pt x="14600" y="9025"/>
                </a:lnTo>
                <a:lnTo>
                  <a:pt x="14673" y="8988"/>
                </a:lnTo>
                <a:lnTo>
                  <a:pt x="14747" y="8951"/>
                </a:lnTo>
                <a:lnTo>
                  <a:pt x="14783" y="8915"/>
                </a:lnTo>
                <a:lnTo>
                  <a:pt x="14783" y="8841"/>
                </a:lnTo>
                <a:lnTo>
                  <a:pt x="14783" y="8291"/>
                </a:lnTo>
                <a:lnTo>
                  <a:pt x="14747" y="8034"/>
                </a:lnTo>
                <a:lnTo>
                  <a:pt x="14673" y="7777"/>
                </a:lnTo>
                <a:lnTo>
                  <a:pt x="15077" y="8181"/>
                </a:lnTo>
                <a:lnTo>
                  <a:pt x="15517" y="8584"/>
                </a:lnTo>
                <a:lnTo>
                  <a:pt x="15737" y="8768"/>
                </a:lnTo>
                <a:lnTo>
                  <a:pt x="15847" y="8841"/>
                </a:lnTo>
                <a:lnTo>
                  <a:pt x="15994" y="8878"/>
                </a:lnTo>
                <a:lnTo>
                  <a:pt x="16361" y="8915"/>
                </a:lnTo>
                <a:lnTo>
                  <a:pt x="16764" y="8915"/>
                </a:lnTo>
                <a:lnTo>
                  <a:pt x="17204" y="8878"/>
                </a:lnTo>
                <a:lnTo>
                  <a:pt x="17608" y="8731"/>
                </a:lnTo>
                <a:lnTo>
                  <a:pt x="17681" y="8695"/>
                </a:lnTo>
                <a:lnTo>
                  <a:pt x="17755" y="8584"/>
                </a:lnTo>
                <a:lnTo>
                  <a:pt x="17791" y="8511"/>
                </a:lnTo>
                <a:lnTo>
                  <a:pt x="17755" y="8438"/>
                </a:lnTo>
                <a:lnTo>
                  <a:pt x="17718" y="8328"/>
                </a:lnTo>
                <a:lnTo>
                  <a:pt x="17681" y="8291"/>
                </a:lnTo>
                <a:lnTo>
                  <a:pt x="17571" y="8254"/>
                </a:lnTo>
                <a:lnTo>
                  <a:pt x="17461" y="8254"/>
                </a:lnTo>
                <a:lnTo>
                  <a:pt x="17131" y="8364"/>
                </a:lnTo>
                <a:lnTo>
                  <a:pt x="16764" y="8401"/>
                </a:lnTo>
                <a:lnTo>
                  <a:pt x="16397" y="8438"/>
                </a:lnTo>
                <a:lnTo>
                  <a:pt x="16177" y="8401"/>
                </a:lnTo>
                <a:lnTo>
                  <a:pt x="16031" y="8364"/>
                </a:lnTo>
                <a:lnTo>
                  <a:pt x="15480" y="7888"/>
                </a:lnTo>
                <a:lnTo>
                  <a:pt x="15004" y="7374"/>
                </a:lnTo>
                <a:lnTo>
                  <a:pt x="14563" y="6824"/>
                </a:lnTo>
                <a:lnTo>
                  <a:pt x="14160" y="6237"/>
                </a:lnTo>
                <a:lnTo>
                  <a:pt x="13830" y="5613"/>
                </a:lnTo>
                <a:lnTo>
                  <a:pt x="13536" y="4990"/>
                </a:lnTo>
                <a:lnTo>
                  <a:pt x="13096" y="3926"/>
                </a:lnTo>
                <a:lnTo>
                  <a:pt x="12803" y="3412"/>
                </a:lnTo>
                <a:lnTo>
                  <a:pt x="12509" y="2936"/>
                </a:lnTo>
                <a:lnTo>
                  <a:pt x="12326" y="2752"/>
                </a:lnTo>
                <a:lnTo>
                  <a:pt x="12142" y="2532"/>
                </a:lnTo>
                <a:lnTo>
                  <a:pt x="11959" y="2349"/>
                </a:lnTo>
                <a:lnTo>
                  <a:pt x="11739" y="2202"/>
                </a:lnTo>
                <a:lnTo>
                  <a:pt x="11482" y="2092"/>
                </a:lnTo>
                <a:lnTo>
                  <a:pt x="11225" y="1982"/>
                </a:lnTo>
                <a:lnTo>
                  <a:pt x="10932" y="1908"/>
                </a:lnTo>
                <a:lnTo>
                  <a:pt x="10602" y="1872"/>
                </a:lnTo>
                <a:lnTo>
                  <a:pt x="10308" y="1872"/>
                </a:lnTo>
                <a:lnTo>
                  <a:pt x="9978" y="1908"/>
                </a:lnTo>
                <a:lnTo>
                  <a:pt x="9685" y="1982"/>
                </a:lnTo>
                <a:lnTo>
                  <a:pt x="9391" y="2055"/>
                </a:lnTo>
                <a:lnTo>
                  <a:pt x="9098" y="2202"/>
                </a:lnTo>
                <a:lnTo>
                  <a:pt x="8841" y="2349"/>
                </a:lnTo>
                <a:lnTo>
                  <a:pt x="8584" y="2495"/>
                </a:lnTo>
                <a:lnTo>
                  <a:pt x="8327" y="2715"/>
                </a:lnTo>
                <a:lnTo>
                  <a:pt x="7887" y="3119"/>
                </a:lnTo>
                <a:lnTo>
                  <a:pt x="7484" y="3632"/>
                </a:lnTo>
                <a:lnTo>
                  <a:pt x="7117" y="4146"/>
                </a:lnTo>
                <a:lnTo>
                  <a:pt x="6787" y="4660"/>
                </a:lnTo>
                <a:lnTo>
                  <a:pt x="6127" y="5833"/>
                </a:lnTo>
                <a:lnTo>
                  <a:pt x="5796" y="6457"/>
                </a:lnTo>
                <a:lnTo>
                  <a:pt x="5430" y="7044"/>
                </a:lnTo>
                <a:lnTo>
                  <a:pt x="4989" y="7594"/>
                </a:lnTo>
                <a:lnTo>
                  <a:pt x="4769" y="7851"/>
                </a:lnTo>
                <a:lnTo>
                  <a:pt x="4513" y="8071"/>
                </a:lnTo>
                <a:lnTo>
                  <a:pt x="4256" y="8291"/>
                </a:lnTo>
                <a:lnTo>
                  <a:pt x="3962" y="8474"/>
                </a:lnTo>
                <a:lnTo>
                  <a:pt x="3669" y="8621"/>
                </a:lnTo>
                <a:lnTo>
                  <a:pt x="3339" y="8731"/>
                </a:lnTo>
                <a:lnTo>
                  <a:pt x="3009" y="8841"/>
                </a:lnTo>
                <a:lnTo>
                  <a:pt x="2715" y="8915"/>
                </a:lnTo>
                <a:lnTo>
                  <a:pt x="2605" y="6200"/>
                </a:lnTo>
                <a:lnTo>
                  <a:pt x="2568" y="3119"/>
                </a:lnTo>
                <a:lnTo>
                  <a:pt x="2605" y="1505"/>
                </a:lnTo>
                <a:lnTo>
                  <a:pt x="2568" y="1138"/>
                </a:lnTo>
                <a:lnTo>
                  <a:pt x="2715" y="1395"/>
                </a:lnTo>
                <a:lnTo>
                  <a:pt x="2862" y="1652"/>
                </a:lnTo>
                <a:lnTo>
                  <a:pt x="2899" y="1725"/>
                </a:lnTo>
                <a:lnTo>
                  <a:pt x="2972" y="1762"/>
                </a:lnTo>
                <a:lnTo>
                  <a:pt x="3119" y="1762"/>
                </a:lnTo>
                <a:lnTo>
                  <a:pt x="3192" y="1688"/>
                </a:lnTo>
                <a:lnTo>
                  <a:pt x="3229" y="1652"/>
                </a:lnTo>
                <a:lnTo>
                  <a:pt x="3265" y="1578"/>
                </a:lnTo>
                <a:lnTo>
                  <a:pt x="3265" y="1505"/>
                </a:lnTo>
                <a:lnTo>
                  <a:pt x="3155" y="1138"/>
                </a:lnTo>
                <a:lnTo>
                  <a:pt x="2972" y="771"/>
                </a:lnTo>
                <a:lnTo>
                  <a:pt x="2568" y="111"/>
                </a:lnTo>
                <a:lnTo>
                  <a:pt x="2495" y="38"/>
                </a:lnTo>
                <a:lnTo>
                  <a:pt x="2385" y="1"/>
                </a:lnTo>
                <a:close/>
                <a:moveTo>
                  <a:pt x="15554" y="12546"/>
                </a:moveTo>
                <a:lnTo>
                  <a:pt x="15480" y="12583"/>
                </a:lnTo>
                <a:lnTo>
                  <a:pt x="15370" y="12619"/>
                </a:lnTo>
                <a:lnTo>
                  <a:pt x="15224" y="12766"/>
                </a:lnTo>
                <a:lnTo>
                  <a:pt x="15077" y="12913"/>
                </a:lnTo>
                <a:lnTo>
                  <a:pt x="15077" y="12950"/>
                </a:lnTo>
                <a:lnTo>
                  <a:pt x="14820" y="12803"/>
                </a:lnTo>
                <a:lnTo>
                  <a:pt x="14527" y="12693"/>
                </a:lnTo>
                <a:lnTo>
                  <a:pt x="14453" y="12693"/>
                </a:lnTo>
                <a:lnTo>
                  <a:pt x="14417" y="12729"/>
                </a:lnTo>
                <a:lnTo>
                  <a:pt x="14380" y="12803"/>
                </a:lnTo>
                <a:lnTo>
                  <a:pt x="14380" y="12876"/>
                </a:lnTo>
                <a:lnTo>
                  <a:pt x="14563" y="13096"/>
                </a:lnTo>
                <a:lnTo>
                  <a:pt x="14783" y="13316"/>
                </a:lnTo>
                <a:lnTo>
                  <a:pt x="14673" y="13463"/>
                </a:lnTo>
                <a:lnTo>
                  <a:pt x="14490" y="13720"/>
                </a:lnTo>
                <a:lnTo>
                  <a:pt x="14417" y="13867"/>
                </a:lnTo>
                <a:lnTo>
                  <a:pt x="14417" y="14013"/>
                </a:lnTo>
                <a:lnTo>
                  <a:pt x="14453" y="14087"/>
                </a:lnTo>
                <a:lnTo>
                  <a:pt x="14490" y="14123"/>
                </a:lnTo>
                <a:lnTo>
                  <a:pt x="14600" y="14123"/>
                </a:lnTo>
                <a:lnTo>
                  <a:pt x="14673" y="14087"/>
                </a:lnTo>
                <a:lnTo>
                  <a:pt x="14783" y="14050"/>
                </a:lnTo>
                <a:lnTo>
                  <a:pt x="14893" y="13903"/>
                </a:lnTo>
                <a:lnTo>
                  <a:pt x="15150" y="13573"/>
                </a:lnTo>
                <a:lnTo>
                  <a:pt x="15590" y="13903"/>
                </a:lnTo>
                <a:lnTo>
                  <a:pt x="15700" y="13940"/>
                </a:lnTo>
                <a:lnTo>
                  <a:pt x="15774" y="13940"/>
                </a:lnTo>
                <a:lnTo>
                  <a:pt x="15847" y="13903"/>
                </a:lnTo>
                <a:lnTo>
                  <a:pt x="15884" y="13830"/>
                </a:lnTo>
                <a:lnTo>
                  <a:pt x="15921" y="13757"/>
                </a:lnTo>
                <a:lnTo>
                  <a:pt x="15921" y="13647"/>
                </a:lnTo>
                <a:lnTo>
                  <a:pt x="15921" y="13573"/>
                </a:lnTo>
                <a:lnTo>
                  <a:pt x="15847" y="13500"/>
                </a:lnTo>
                <a:lnTo>
                  <a:pt x="15407" y="13170"/>
                </a:lnTo>
                <a:lnTo>
                  <a:pt x="15480" y="13096"/>
                </a:lnTo>
                <a:lnTo>
                  <a:pt x="15590" y="12876"/>
                </a:lnTo>
                <a:lnTo>
                  <a:pt x="15664" y="12803"/>
                </a:lnTo>
                <a:lnTo>
                  <a:pt x="15737" y="12766"/>
                </a:lnTo>
                <a:lnTo>
                  <a:pt x="15774" y="12729"/>
                </a:lnTo>
                <a:lnTo>
                  <a:pt x="15811" y="12693"/>
                </a:lnTo>
                <a:lnTo>
                  <a:pt x="15811" y="12656"/>
                </a:lnTo>
                <a:lnTo>
                  <a:pt x="15774" y="12656"/>
                </a:lnTo>
                <a:lnTo>
                  <a:pt x="15664" y="12583"/>
                </a:lnTo>
                <a:lnTo>
                  <a:pt x="15554" y="1254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2" name="Google Shape;172;p2"/>
          <p:cNvSpPr/>
          <p:nvPr/>
        </p:nvSpPr>
        <p:spPr>
          <a:xfrm>
            <a:off x="2116542" y="3186156"/>
            <a:ext cx="829755" cy="780163"/>
          </a:xfrm>
          <a:custGeom>
            <a:avLst/>
            <a:gdLst/>
            <a:ahLst/>
            <a:cxnLst/>
            <a:rect l="l" t="t" r="r" b="b"/>
            <a:pathLst>
              <a:path w="16581" h="15590" extrusionOk="0">
                <a:moveTo>
                  <a:pt x="13793" y="2568"/>
                </a:moveTo>
                <a:lnTo>
                  <a:pt x="14123" y="2641"/>
                </a:lnTo>
                <a:lnTo>
                  <a:pt x="14123" y="2678"/>
                </a:lnTo>
                <a:lnTo>
                  <a:pt x="14086" y="2825"/>
                </a:lnTo>
                <a:lnTo>
                  <a:pt x="14013" y="2935"/>
                </a:lnTo>
                <a:lnTo>
                  <a:pt x="13866" y="3045"/>
                </a:lnTo>
                <a:lnTo>
                  <a:pt x="13756" y="3081"/>
                </a:lnTo>
                <a:lnTo>
                  <a:pt x="13573" y="2971"/>
                </a:lnTo>
                <a:lnTo>
                  <a:pt x="13609" y="2788"/>
                </a:lnTo>
                <a:lnTo>
                  <a:pt x="13683" y="2678"/>
                </a:lnTo>
                <a:lnTo>
                  <a:pt x="13720" y="2605"/>
                </a:lnTo>
                <a:lnTo>
                  <a:pt x="13793" y="2568"/>
                </a:lnTo>
                <a:close/>
                <a:moveTo>
                  <a:pt x="9428" y="3705"/>
                </a:moveTo>
                <a:lnTo>
                  <a:pt x="9831" y="4475"/>
                </a:lnTo>
                <a:lnTo>
                  <a:pt x="10161" y="5246"/>
                </a:lnTo>
                <a:lnTo>
                  <a:pt x="8327" y="4402"/>
                </a:lnTo>
                <a:lnTo>
                  <a:pt x="8878" y="4035"/>
                </a:lnTo>
                <a:lnTo>
                  <a:pt x="9428" y="3705"/>
                </a:lnTo>
                <a:close/>
                <a:moveTo>
                  <a:pt x="5283" y="3668"/>
                </a:moveTo>
                <a:lnTo>
                  <a:pt x="6383" y="4072"/>
                </a:lnTo>
                <a:lnTo>
                  <a:pt x="7410" y="4512"/>
                </a:lnTo>
                <a:lnTo>
                  <a:pt x="6383" y="5319"/>
                </a:lnTo>
                <a:lnTo>
                  <a:pt x="5393" y="6163"/>
                </a:lnTo>
                <a:lnTo>
                  <a:pt x="5319" y="5282"/>
                </a:lnTo>
                <a:lnTo>
                  <a:pt x="5283" y="4365"/>
                </a:lnTo>
                <a:lnTo>
                  <a:pt x="5283" y="3668"/>
                </a:lnTo>
                <a:close/>
                <a:moveTo>
                  <a:pt x="13096" y="2494"/>
                </a:moveTo>
                <a:lnTo>
                  <a:pt x="13023" y="2641"/>
                </a:lnTo>
                <a:lnTo>
                  <a:pt x="12986" y="2825"/>
                </a:lnTo>
                <a:lnTo>
                  <a:pt x="12949" y="3008"/>
                </a:lnTo>
                <a:lnTo>
                  <a:pt x="12986" y="3191"/>
                </a:lnTo>
                <a:lnTo>
                  <a:pt x="13096" y="3412"/>
                </a:lnTo>
                <a:lnTo>
                  <a:pt x="13243" y="3595"/>
                </a:lnTo>
                <a:lnTo>
                  <a:pt x="13426" y="3705"/>
                </a:lnTo>
                <a:lnTo>
                  <a:pt x="13646" y="3778"/>
                </a:lnTo>
                <a:lnTo>
                  <a:pt x="13793" y="3815"/>
                </a:lnTo>
                <a:lnTo>
                  <a:pt x="13536" y="4512"/>
                </a:lnTo>
                <a:lnTo>
                  <a:pt x="13243" y="5209"/>
                </a:lnTo>
                <a:lnTo>
                  <a:pt x="12913" y="5869"/>
                </a:lnTo>
                <a:lnTo>
                  <a:pt x="12546" y="6529"/>
                </a:lnTo>
                <a:lnTo>
                  <a:pt x="11665" y="6016"/>
                </a:lnTo>
                <a:lnTo>
                  <a:pt x="10785" y="5576"/>
                </a:lnTo>
                <a:lnTo>
                  <a:pt x="10602" y="5026"/>
                </a:lnTo>
                <a:lnTo>
                  <a:pt x="10345" y="4475"/>
                </a:lnTo>
                <a:lnTo>
                  <a:pt x="10125" y="3962"/>
                </a:lnTo>
                <a:lnTo>
                  <a:pt x="9831" y="3448"/>
                </a:lnTo>
                <a:lnTo>
                  <a:pt x="10602" y="3045"/>
                </a:lnTo>
                <a:lnTo>
                  <a:pt x="11005" y="2898"/>
                </a:lnTo>
                <a:lnTo>
                  <a:pt x="11409" y="2751"/>
                </a:lnTo>
                <a:lnTo>
                  <a:pt x="11849" y="2641"/>
                </a:lnTo>
                <a:lnTo>
                  <a:pt x="12252" y="2568"/>
                </a:lnTo>
                <a:lnTo>
                  <a:pt x="12692" y="2494"/>
                </a:lnTo>
                <a:close/>
                <a:moveTo>
                  <a:pt x="2605" y="6713"/>
                </a:moveTo>
                <a:lnTo>
                  <a:pt x="2678" y="6750"/>
                </a:lnTo>
                <a:lnTo>
                  <a:pt x="2752" y="6823"/>
                </a:lnTo>
                <a:lnTo>
                  <a:pt x="2788" y="6970"/>
                </a:lnTo>
                <a:lnTo>
                  <a:pt x="2752" y="7116"/>
                </a:lnTo>
                <a:lnTo>
                  <a:pt x="2715" y="7153"/>
                </a:lnTo>
                <a:lnTo>
                  <a:pt x="2605" y="7226"/>
                </a:lnTo>
                <a:lnTo>
                  <a:pt x="2458" y="7336"/>
                </a:lnTo>
                <a:lnTo>
                  <a:pt x="2165" y="7116"/>
                </a:lnTo>
                <a:lnTo>
                  <a:pt x="2275" y="6970"/>
                </a:lnTo>
                <a:lnTo>
                  <a:pt x="2275" y="6896"/>
                </a:lnTo>
                <a:lnTo>
                  <a:pt x="2458" y="6860"/>
                </a:lnTo>
                <a:lnTo>
                  <a:pt x="2715" y="6860"/>
                </a:lnTo>
                <a:lnTo>
                  <a:pt x="2715" y="6823"/>
                </a:lnTo>
                <a:lnTo>
                  <a:pt x="2678" y="6786"/>
                </a:lnTo>
                <a:lnTo>
                  <a:pt x="2605" y="6713"/>
                </a:lnTo>
                <a:close/>
                <a:moveTo>
                  <a:pt x="8364" y="6529"/>
                </a:moveTo>
                <a:lnTo>
                  <a:pt x="8547" y="6566"/>
                </a:lnTo>
                <a:lnTo>
                  <a:pt x="8657" y="6603"/>
                </a:lnTo>
                <a:lnTo>
                  <a:pt x="8657" y="6713"/>
                </a:lnTo>
                <a:lnTo>
                  <a:pt x="8694" y="6860"/>
                </a:lnTo>
                <a:lnTo>
                  <a:pt x="8694" y="6970"/>
                </a:lnTo>
                <a:lnTo>
                  <a:pt x="8694" y="7116"/>
                </a:lnTo>
                <a:lnTo>
                  <a:pt x="8657" y="7226"/>
                </a:lnTo>
                <a:lnTo>
                  <a:pt x="8621" y="7336"/>
                </a:lnTo>
                <a:lnTo>
                  <a:pt x="8547" y="7446"/>
                </a:lnTo>
                <a:lnTo>
                  <a:pt x="8364" y="7446"/>
                </a:lnTo>
                <a:lnTo>
                  <a:pt x="8107" y="7520"/>
                </a:lnTo>
                <a:lnTo>
                  <a:pt x="7850" y="7593"/>
                </a:lnTo>
                <a:lnTo>
                  <a:pt x="7704" y="7483"/>
                </a:lnTo>
                <a:lnTo>
                  <a:pt x="7630" y="7336"/>
                </a:lnTo>
                <a:lnTo>
                  <a:pt x="7557" y="7190"/>
                </a:lnTo>
                <a:lnTo>
                  <a:pt x="7594" y="7006"/>
                </a:lnTo>
                <a:lnTo>
                  <a:pt x="7667" y="6750"/>
                </a:lnTo>
                <a:lnTo>
                  <a:pt x="7777" y="6750"/>
                </a:lnTo>
                <a:lnTo>
                  <a:pt x="7850" y="6786"/>
                </a:lnTo>
                <a:lnTo>
                  <a:pt x="7924" y="6750"/>
                </a:lnTo>
                <a:lnTo>
                  <a:pt x="7960" y="6713"/>
                </a:lnTo>
                <a:lnTo>
                  <a:pt x="8071" y="6566"/>
                </a:lnTo>
                <a:lnTo>
                  <a:pt x="8364" y="6529"/>
                </a:lnTo>
                <a:close/>
                <a:moveTo>
                  <a:pt x="3155" y="3191"/>
                </a:moveTo>
                <a:lnTo>
                  <a:pt x="3595" y="3228"/>
                </a:lnTo>
                <a:lnTo>
                  <a:pt x="4036" y="3301"/>
                </a:lnTo>
                <a:lnTo>
                  <a:pt x="4439" y="3412"/>
                </a:lnTo>
                <a:lnTo>
                  <a:pt x="4879" y="3522"/>
                </a:lnTo>
                <a:lnTo>
                  <a:pt x="4843" y="4072"/>
                </a:lnTo>
                <a:lnTo>
                  <a:pt x="4843" y="4659"/>
                </a:lnTo>
                <a:lnTo>
                  <a:pt x="4879" y="5282"/>
                </a:lnTo>
                <a:lnTo>
                  <a:pt x="4989" y="6529"/>
                </a:lnTo>
                <a:lnTo>
                  <a:pt x="4182" y="7263"/>
                </a:lnTo>
                <a:lnTo>
                  <a:pt x="3779" y="7630"/>
                </a:lnTo>
                <a:lnTo>
                  <a:pt x="3375" y="8033"/>
                </a:lnTo>
                <a:lnTo>
                  <a:pt x="3265" y="7960"/>
                </a:lnTo>
                <a:lnTo>
                  <a:pt x="2898" y="7667"/>
                </a:lnTo>
                <a:lnTo>
                  <a:pt x="3008" y="7520"/>
                </a:lnTo>
                <a:lnTo>
                  <a:pt x="3119" y="7410"/>
                </a:lnTo>
                <a:lnTo>
                  <a:pt x="3155" y="7336"/>
                </a:lnTo>
                <a:lnTo>
                  <a:pt x="3192" y="7300"/>
                </a:lnTo>
                <a:lnTo>
                  <a:pt x="3192" y="7153"/>
                </a:lnTo>
                <a:lnTo>
                  <a:pt x="3229" y="6933"/>
                </a:lnTo>
                <a:lnTo>
                  <a:pt x="3192" y="6823"/>
                </a:lnTo>
                <a:lnTo>
                  <a:pt x="3155" y="6676"/>
                </a:lnTo>
                <a:lnTo>
                  <a:pt x="3119" y="6566"/>
                </a:lnTo>
                <a:lnTo>
                  <a:pt x="3045" y="6456"/>
                </a:lnTo>
                <a:lnTo>
                  <a:pt x="2972" y="6383"/>
                </a:lnTo>
                <a:lnTo>
                  <a:pt x="2862" y="6309"/>
                </a:lnTo>
                <a:lnTo>
                  <a:pt x="2752" y="6273"/>
                </a:lnTo>
                <a:lnTo>
                  <a:pt x="2605" y="6236"/>
                </a:lnTo>
                <a:lnTo>
                  <a:pt x="2495" y="6236"/>
                </a:lnTo>
                <a:lnTo>
                  <a:pt x="2348" y="6273"/>
                </a:lnTo>
                <a:lnTo>
                  <a:pt x="2128" y="6383"/>
                </a:lnTo>
                <a:lnTo>
                  <a:pt x="1908" y="6529"/>
                </a:lnTo>
                <a:lnTo>
                  <a:pt x="1761" y="6713"/>
                </a:lnTo>
                <a:lnTo>
                  <a:pt x="1321" y="6309"/>
                </a:lnTo>
                <a:lnTo>
                  <a:pt x="954" y="5833"/>
                </a:lnTo>
                <a:lnTo>
                  <a:pt x="734" y="5502"/>
                </a:lnTo>
                <a:lnTo>
                  <a:pt x="624" y="5172"/>
                </a:lnTo>
                <a:lnTo>
                  <a:pt x="551" y="4805"/>
                </a:lnTo>
                <a:lnTo>
                  <a:pt x="514" y="4439"/>
                </a:lnTo>
                <a:lnTo>
                  <a:pt x="551" y="4255"/>
                </a:lnTo>
                <a:lnTo>
                  <a:pt x="624" y="4072"/>
                </a:lnTo>
                <a:lnTo>
                  <a:pt x="734" y="3925"/>
                </a:lnTo>
                <a:lnTo>
                  <a:pt x="844" y="3778"/>
                </a:lnTo>
                <a:lnTo>
                  <a:pt x="991" y="3668"/>
                </a:lnTo>
                <a:lnTo>
                  <a:pt x="1174" y="3558"/>
                </a:lnTo>
                <a:lnTo>
                  <a:pt x="1541" y="3412"/>
                </a:lnTo>
                <a:lnTo>
                  <a:pt x="1908" y="3265"/>
                </a:lnTo>
                <a:lnTo>
                  <a:pt x="2312" y="3191"/>
                </a:lnTo>
                <a:close/>
                <a:moveTo>
                  <a:pt x="11005" y="6199"/>
                </a:moveTo>
                <a:lnTo>
                  <a:pt x="12289" y="6896"/>
                </a:lnTo>
                <a:lnTo>
                  <a:pt x="11885" y="7483"/>
                </a:lnTo>
                <a:lnTo>
                  <a:pt x="11482" y="8033"/>
                </a:lnTo>
                <a:lnTo>
                  <a:pt x="11335" y="7410"/>
                </a:lnTo>
                <a:lnTo>
                  <a:pt x="11188" y="6750"/>
                </a:lnTo>
                <a:lnTo>
                  <a:pt x="11005" y="6199"/>
                </a:lnTo>
                <a:close/>
                <a:moveTo>
                  <a:pt x="7264" y="8180"/>
                </a:moveTo>
                <a:lnTo>
                  <a:pt x="7410" y="8253"/>
                </a:lnTo>
                <a:lnTo>
                  <a:pt x="7594" y="8290"/>
                </a:lnTo>
                <a:lnTo>
                  <a:pt x="7960" y="8290"/>
                </a:lnTo>
                <a:lnTo>
                  <a:pt x="7704" y="8327"/>
                </a:lnTo>
                <a:lnTo>
                  <a:pt x="7557" y="8327"/>
                </a:lnTo>
                <a:lnTo>
                  <a:pt x="7447" y="8290"/>
                </a:lnTo>
                <a:lnTo>
                  <a:pt x="7337" y="8253"/>
                </a:lnTo>
                <a:lnTo>
                  <a:pt x="7264" y="8180"/>
                </a:lnTo>
                <a:close/>
                <a:moveTo>
                  <a:pt x="8181" y="5979"/>
                </a:moveTo>
                <a:lnTo>
                  <a:pt x="7997" y="6016"/>
                </a:lnTo>
                <a:lnTo>
                  <a:pt x="7814" y="6089"/>
                </a:lnTo>
                <a:lnTo>
                  <a:pt x="7667" y="6236"/>
                </a:lnTo>
                <a:lnTo>
                  <a:pt x="7410" y="6346"/>
                </a:lnTo>
                <a:lnTo>
                  <a:pt x="7190" y="6529"/>
                </a:lnTo>
                <a:lnTo>
                  <a:pt x="6970" y="6713"/>
                </a:lnTo>
                <a:lnTo>
                  <a:pt x="6787" y="6933"/>
                </a:lnTo>
                <a:lnTo>
                  <a:pt x="6677" y="7080"/>
                </a:lnTo>
                <a:lnTo>
                  <a:pt x="6640" y="7263"/>
                </a:lnTo>
                <a:lnTo>
                  <a:pt x="6567" y="7410"/>
                </a:lnTo>
                <a:lnTo>
                  <a:pt x="6567" y="7593"/>
                </a:lnTo>
                <a:lnTo>
                  <a:pt x="6567" y="7923"/>
                </a:lnTo>
                <a:lnTo>
                  <a:pt x="6677" y="8253"/>
                </a:lnTo>
                <a:lnTo>
                  <a:pt x="6787" y="8437"/>
                </a:lnTo>
                <a:lnTo>
                  <a:pt x="6897" y="8584"/>
                </a:lnTo>
                <a:lnTo>
                  <a:pt x="7043" y="8694"/>
                </a:lnTo>
                <a:lnTo>
                  <a:pt x="7190" y="8767"/>
                </a:lnTo>
                <a:lnTo>
                  <a:pt x="7374" y="8804"/>
                </a:lnTo>
                <a:lnTo>
                  <a:pt x="7557" y="8840"/>
                </a:lnTo>
                <a:lnTo>
                  <a:pt x="7924" y="8840"/>
                </a:lnTo>
                <a:lnTo>
                  <a:pt x="8254" y="8767"/>
                </a:lnTo>
                <a:lnTo>
                  <a:pt x="8584" y="8620"/>
                </a:lnTo>
                <a:lnTo>
                  <a:pt x="8914" y="8364"/>
                </a:lnTo>
                <a:lnTo>
                  <a:pt x="9208" y="8070"/>
                </a:lnTo>
                <a:lnTo>
                  <a:pt x="9464" y="7740"/>
                </a:lnTo>
                <a:lnTo>
                  <a:pt x="9538" y="7593"/>
                </a:lnTo>
                <a:lnTo>
                  <a:pt x="9611" y="7410"/>
                </a:lnTo>
                <a:lnTo>
                  <a:pt x="9648" y="7226"/>
                </a:lnTo>
                <a:lnTo>
                  <a:pt x="9648" y="7043"/>
                </a:lnTo>
                <a:lnTo>
                  <a:pt x="9648" y="6860"/>
                </a:lnTo>
                <a:lnTo>
                  <a:pt x="9574" y="6713"/>
                </a:lnTo>
                <a:lnTo>
                  <a:pt x="9464" y="6529"/>
                </a:lnTo>
                <a:lnTo>
                  <a:pt x="9354" y="6419"/>
                </a:lnTo>
                <a:lnTo>
                  <a:pt x="9208" y="6273"/>
                </a:lnTo>
                <a:lnTo>
                  <a:pt x="9061" y="6199"/>
                </a:lnTo>
                <a:lnTo>
                  <a:pt x="8731" y="6053"/>
                </a:lnTo>
                <a:lnTo>
                  <a:pt x="8364" y="5979"/>
                </a:lnTo>
                <a:close/>
                <a:moveTo>
                  <a:pt x="5063" y="7080"/>
                </a:moveTo>
                <a:lnTo>
                  <a:pt x="5246" y="8180"/>
                </a:lnTo>
                <a:lnTo>
                  <a:pt x="5466" y="9281"/>
                </a:lnTo>
                <a:lnTo>
                  <a:pt x="4622" y="8804"/>
                </a:lnTo>
                <a:lnTo>
                  <a:pt x="3779" y="8290"/>
                </a:lnTo>
                <a:lnTo>
                  <a:pt x="4439" y="7667"/>
                </a:lnTo>
                <a:lnTo>
                  <a:pt x="5063" y="7080"/>
                </a:lnTo>
                <a:close/>
                <a:moveTo>
                  <a:pt x="7887" y="4732"/>
                </a:moveTo>
                <a:lnTo>
                  <a:pt x="9171" y="5282"/>
                </a:lnTo>
                <a:lnTo>
                  <a:pt x="10381" y="5869"/>
                </a:lnTo>
                <a:lnTo>
                  <a:pt x="10602" y="6529"/>
                </a:lnTo>
                <a:lnTo>
                  <a:pt x="10785" y="7190"/>
                </a:lnTo>
                <a:lnTo>
                  <a:pt x="10932" y="7850"/>
                </a:lnTo>
                <a:lnTo>
                  <a:pt x="11078" y="8547"/>
                </a:lnTo>
                <a:lnTo>
                  <a:pt x="10565" y="9097"/>
                </a:lnTo>
                <a:lnTo>
                  <a:pt x="10015" y="9647"/>
                </a:lnTo>
                <a:lnTo>
                  <a:pt x="9428" y="10161"/>
                </a:lnTo>
                <a:lnTo>
                  <a:pt x="8841" y="10674"/>
                </a:lnTo>
                <a:lnTo>
                  <a:pt x="8107" y="10418"/>
                </a:lnTo>
                <a:lnTo>
                  <a:pt x="7374" y="10161"/>
                </a:lnTo>
                <a:lnTo>
                  <a:pt x="6677" y="9867"/>
                </a:lnTo>
                <a:lnTo>
                  <a:pt x="5980" y="9537"/>
                </a:lnTo>
                <a:lnTo>
                  <a:pt x="5723" y="8143"/>
                </a:lnTo>
                <a:lnTo>
                  <a:pt x="5466" y="6713"/>
                </a:lnTo>
                <a:lnTo>
                  <a:pt x="6677" y="5722"/>
                </a:lnTo>
                <a:lnTo>
                  <a:pt x="7887" y="4732"/>
                </a:lnTo>
                <a:close/>
                <a:moveTo>
                  <a:pt x="11152" y="9171"/>
                </a:moveTo>
                <a:lnTo>
                  <a:pt x="11225" y="10161"/>
                </a:lnTo>
                <a:lnTo>
                  <a:pt x="11225" y="11188"/>
                </a:lnTo>
                <a:lnTo>
                  <a:pt x="11225" y="11225"/>
                </a:lnTo>
                <a:lnTo>
                  <a:pt x="10308" y="11041"/>
                </a:lnTo>
                <a:lnTo>
                  <a:pt x="9391" y="10821"/>
                </a:lnTo>
                <a:lnTo>
                  <a:pt x="10015" y="10308"/>
                </a:lnTo>
                <a:lnTo>
                  <a:pt x="10565" y="9794"/>
                </a:lnTo>
                <a:lnTo>
                  <a:pt x="11152" y="9171"/>
                </a:lnTo>
                <a:close/>
                <a:moveTo>
                  <a:pt x="12729" y="7153"/>
                </a:moveTo>
                <a:lnTo>
                  <a:pt x="13243" y="7483"/>
                </a:lnTo>
                <a:lnTo>
                  <a:pt x="13756" y="7813"/>
                </a:lnTo>
                <a:lnTo>
                  <a:pt x="14233" y="8180"/>
                </a:lnTo>
                <a:lnTo>
                  <a:pt x="14673" y="8584"/>
                </a:lnTo>
                <a:lnTo>
                  <a:pt x="15113" y="9024"/>
                </a:lnTo>
                <a:lnTo>
                  <a:pt x="15480" y="9464"/>
                </a:lnTo>
                <a:lnTo>
                  <a:pt x="15810" y="9941"/>
                </a:lnTo>
                <a:lnTo>
                  <a:pt x="16067" y="10454"/>
                </a:lnTo>
                <a:lnTo>
                  <a:pt x="16251" y="11005"/>
                </a:lnTo>
                <a:lnTo>
                  <a:pt x="16177" y="11041"/>
                </a:lnTo>
                <a:lnTo>
                  <a:pt x="15957" y="11188"/>
                </a:lnTo>
                <a:lnTo>
                  <a:pt x="15700" y="11298"/>
                </a:lnTo>
                <a:lnTo>
                  <a:pt x="15444" y="11371"/>
                </a:lnTo>
                <a:lnTo>
                  <a:pt x="15187" y="11445"/>
                </a:lnTo>
                <a:lnTo>
                  <a:pt x="15113" y="11371"/>
                </a:lnTo>
                <a:lnTo>
                  <a:pt x="15077" y="11408"/>
                </a:lnTo>
                <a:lnTo>
                  <a:pt x="14233" y="11445"/>
                </a:lnTo>
                <a:lnTo>
                  <a:pt x="13389" y="11408"/>
                </a:lnTo>
                <a:lnTo>
                  <a:pt x="12582" y="11371"/>
                </a:lnTo>
                <a:lnTo>
                  <a:pt x="11739" y="11298"/>
                </a:lnTo>
                <a:lnTo>
                  <a:pt x="11702" y="10198"/>
                </a:lnTo>
                <a:lnTo>
                  <a:pt x="11665" y="9464"/>
                </a:lnTo>
                <a:lnTo>
                  <a:pt x="11592" y="8694"/>
                </a:lnTo>
                <a:lnTo>
                  <a:pt x="12179" y="7923"/>
                </a:lnTo>
                <a:lnTo>
                  <a:pt x="12729" y="7153"/>
                </a:lnTo>
                <a:close/>
                <a:moveTo>
                  <a:pt x="6126" y="10161"/>
                </a:moveTo>
                <a:lnTo>
                  <a:pt x="6787" y="10454"/>
                </a:lnTo>
                <a:lnTo>
                  <a:pt x="7447" y="10711"/>
                </a:lnTo>
                <a:lnTo>
                  <a:pt x="8327" y="11005"/>
                </a:lnTo>
                <a:lnTo>
                  <a:pt x="7557" y="11555"/>
                </a:lnTo>
                <a:lnTo>
                  <a:pt x="6713" y="11995"/>
                </a:lnTo>
                <a:lnTo>
                  <a:pt x="6603" y="12068"/>
                </a:lnTo>
                <a:lnTo>
                  <a:pt x="6346" y="11078"/>
                </a:lnTo>
                <a:lnTo>
                  <a:pt x="6126" y="10161"/>
                </a:lnTo>
                <a:close/>
                <a:moveTo>
                  <a:pt x="3449" y="8657"/>
                </a:moveTo>
                <a:lnTo>
                  <a:pt x="3889" y="8950"/>
                </a:lnTo>
                <a:lnTo>
                  <a:pt x="4733" y="9427"/>
                </a:lnTo>
                <a:lnTo>
                  <a:pt x="5613" y="9904"/>
                </a:lnTo>
                <a:lnTo>
                  <a:pt x="5870" y="11078"/>
                </a:lnTo>
                <a:lnTo>
                  <a:pt x="6016" y="11665"/>
                </a:lnTo>
                <a:lnTo>
                  <a:pt x="6200" y="12288"/>
                </a:lnTo>
                <a:lnTo>
                  <a:pt x="5686" y="12509"/>
                </a:lnTo>
                <a:lnTo>
                  <a:pt x="5136" y="12729"/>
                </a:lnTo>
                <a:lnTo>
                  <a:pt x="4622" y="12875"/>
                </a:lnTo>
                <a:lnTo>
                  <a:pt x="4072" y="12985"/>
                </a:lnTo>
                <a:lnTo>
                  <a:pt x="3705" y="12985"/>
                </a:lnTo>
                <a:lnTo>
                  <a:pt x="3375" y="12949"/>
                </a:lnTo>
                <a:lnTo>
                  <a:pt x="3045" y="12875"/>
                </a:lnTo>
                <a:lnTo>
                  <a:pt x="2715" y="12692"/>
                </a:lnTo>
                <a:lnTo>
                  <a:pt x="2568" y="12582"/>
                </a:lnTo>
                <a:lnTo>
                  <a:pt x="2458" y="12435"/>
                </a:lnTo>
                <a:lnTo>
                  <a:pt x="2348" y="12288"/>
                </a:lnTo>
                <a:lnTo>
                  <a:pt x="2275" y="12105"/>
                </a:lnTo>
                <a:lnTo>
                  <a:pt x="2165" y="11775"/>
                </a:lnTo>
                <a:lnTo>
                  <a:pt x="2165" y="11371"/>
                </a:lnTo>
                <a:lnTo>
                  <a:pt x="2201" y="11005"/>
                </a:lnTo>
                <a:lnTo>
                  <a:pt x="2275" y="10638"/>
                </a:lnTo>
                <a:lnTo>
                  <a:pt x="2385" y="10271"/>
                </a:lnTo>
                <a:lnTo>
                  <a:pt x="2532" y="9941"/>
                </a:lnTo>
                <a:lnTo>
                  <a:pt x="2715" y="9574"/>
                </a:lnTo>
                <a:lnTo>
                  <a:pt x="2935" y="9281"/>
                </a:lnTo>
                <a:lnTo>
                  <a:pt x="3192" y="8950"/>
                </a:lnTo>
                <a:lnTo>
                  <a:pt x="3449" y="8657"/>
                </a:lnTo>
                <a:close/>
                <a:moveTo>
                  <a:pt x="8291" y="14049"/>
                </a:moveTo>
                <a:lnTo>
                  <a:pt x="8401" y="14086"/>
                </a:lnTo>
                <a:lnTo>
                  <a:pt x="8401" y="14196"/>
                </a:lnTo>
                <a:lnTo>
                  <a:pt x="8401" y="14343"/>
                </a:lnTo>
                <a:lnTo>
                  <a:pt x="8364" y="14489"/>
                </a:lnTo>
                <a:lnTo>
                  <a:pt x="8291" y="14599"/>
                </a:lnTo>
                <a:lnTo>
                  <a:pt x="8181" y="14673"/>
                </a:lnTo>
                <a:lnTo>
                  <a:pt x="7960" y="14489"/>
                </a:lnTo>
                <a:lnTo>
                  <a:pt x="7777" y="14306"/>
                </a:lnTo>
                <a:lnTo>
                  <a:pt x="7850" y="14159"/>
                </a:lnTo>
                <a:lnTo>
                  <a:pt x="7997" y="14086"/>
                </a:lnTo>
                <a:lnTo>
                  <a:pt x="8144" y="14049"/>
                </a:lnTo>
                <a:close/>
                <a:moveTo>
                  <a:pt x="8914" y="11188"/>
                </a:moveTo>
                <a:lnTo>
                  <a:pt x="10051" y="11481"/>
                </a:lnTo>
                <a:lnTo>
                  <a:pt x="11225" y="11702"/>
                </a:lnTo>
                <a:lnTo>
                  <a:pt x="11188" y="12288"/>
                </a:lnTo>
                <a:lnTo>
                  <a:pt x="11115" y="12839"/>
                </a:lnTo>
                <a:lnTo>
                  <a:pt x="10968" y="13426"/>
                </a:lnTo>
                <a:lnTo>
                  <a:pt x="10822" y="13976"/>
                </a:lnTo>
                <a:lnTo>
                  <a:pt x="10638" y="14269"/>
                </a:lnTo>
                <a:lnTo>
                  <a:pt x="10455" y="14563"/>
                </a:lnTo>
                <a:lnTo>
                  <a:pt x="10198" y="14819"/>
                </a:lnTo>
                <a:lnTo>
                  <a:pt x="9905" y="15003"/>
                </a:lnTo>
                <a:lnTo>
                  <a:pt x="9648" y="15113"/>
                </a:lnTo>
                <a:lnTo>
                  <a:pt x="9391" y="15150"/>
                </a:lnTo>
                <a:lnTo>
                  <a:pt x="9098" y="15113"/>
                </a:lnTo>
                <a:lnTo>
                  <a:pt x="8841" y="15040"/>
                </a:lnTo>
                <a:lnTo>
                  <a:pt x="8951" y="14856"/>
                </a:lnTo>
                <a:lnTo>
                  <a:pt x="8988" y="14673"/>
                </a:lnTo>
                <a:lnTo>
                  <a:pt x="9061" y="14453"/>
                </a:lnTo>
                <a:lnTo>
                  <a:pt x="9061" y="14269"/>
                </a:lnTo>
                <a:lnTo>
                  <a:pt x="9024" y="14086"/>
                </a:lnTo>
                <a:lnTo>
                  <a:pt x="8951" y="13976"/>
                </a:lnTo>
                <a:lnTo>
                  <a:pt x="8841" y="13829"/>
                </a:lnTo>
                <a:lnTo>
                  <a:pt x="8731" y="13756"/>
                </a:lnTo>
                <a:lnTo>
                  <a:pt x="8547" y="13646"/>
                </a:lnTo>
                <a:lnTo>
                  <a:pt x="8401" y="13609"/>
                </a:lnTo>
                <a:lnTo>
                  <a:pt x="8254" y="13572"/>
                </a:lnTo>
                <a:lnTo>
                  <a:pt x="8071" y="13572"/>
                </a:lnTo>
                <a:lnTo>
                  <a:pt x="7887" y="13609"/>
                </a:lnTo>
                <a:lnTo>
                  <a:pt x="7740" y="13682"/>
                </a:lnTo>
                <a:lnTo>
                  <a:pt x="7594" y="13792"/>
                </a:lnTo>
                <a:lnTo>
                  <a:pt x="7447" y="13902"/>
                </a:lnTo>
                <a:lnTo>
                  <a:pt x="7264" y="13609"/>
                </a:lnTo>
                <a:lnTo>
                  <a:pt x="7080" y="13242"/>
                </a:lnTo>
                <a:lnTo>
                  <a:pt x="6897" y="12912"/>
                </a:lnTo>
                <a:lnTo>
                  <a:pt x="6750" y="12545"/>
                </a:lnTo>
                <a:lnTo>
                  <a:pt x="7814" y="11958"/>
                </a:lnTo>
                <a:lnTo>
                  <a:pt x="8364" y="11591"/>
                </a:lnTo>
                <a:lnTo>
                  <a:pt x="8914" y="11188"/>
                </a:lnTo>
                <a:close/>
                <a:moveTo>
                  <a:pt x="6493" y="0"/>
                </a:moveTo>
                <a:lnTo>
                  <a:pt x="6163" y="294"/>
                </a:lnTo>
                <a:lnTo>
                  <a:pt x="5870" y="624"/>
                </a:lnTo>
                <a:lnTo>
                  <a:pt x="5613" y="991"/>
                </a:lnTo>
                <a:lnTo>
                  <a:pt x="5429" y="1394"/>
                </a:lnTo>
                <a:lnTo>
                  <a:pt x="5246" y="1798"/>
                </a:lnTo>
                <a:lnTo>
                  <a:pt x="5099" y="2201"/>
                </a:lnTo>
                <a:lnTo>
                  <a:pt x="5026" y="2641"/>
                </a:lnTo>
                <a:lnTo>
                  <a:pt x="4953" y="3081"/>
                </a:lnTo>
                <a:lnTo>
                  <a:pt x="4219" y="2898"/>
                </a:lnTo>
                <a:lnTo>
                  <a:pt x="3485" y="2788"/>
                </a:lnTo>
                <a:lnTo>
                  <a:pt x="2752" y="2715"/>
                </a:lnTo>
                <a:lnTo>
                  <a:pt x="2385" y="2751"/>
                </a:lnTo>
                <a:lnTo>
                  <a:pt x="2055" y="2788"/>
                </a:lnTo>
                <a:lnTo>
                  <a:pt x="1725" y="2825"/>
                </a:lnTo>
                <a:lnTo>
                  <a:pt x="1394" y="2898"/>
                </a:lnTo>
                <a:lnTo>
                  <a:pt x="1101" y="3045"/>
                </a:lnTo>
                <a:lnTo>
                  <a:pt x="808" y="3191"/>
                </a:lnTo>
                <a:lnTo>
                  <a:pt x="551" y="3338"/>
                </a:lnTo>
                <a:lnTo>
                  <a:pt x="367" y="3558"/>
                </a:lnTo>
                <a:lnTo>
                  <a:pt x="184" y="3815"/>
                </a:lnTo>
                <a:lnTo>
                  <a:pt x="74" y="4108"/>
                </a:lnTo>
                <a:lnTo>
                  <a:pt x="1" y="4402"/>
                </a:lnTo>
                <a:lnTo>
                  <a:pt x="1" y="4732"/>
                </a:lnTo>
                <a:lnTo>
                  <a:pt x="37" y="5026"/>
                </a:lnTo>
                <a:lnTo>
                  <a:pt x="147" y="5356"/>
                </a:lnTo>
                <a:lnTo>
                  <a:pt x="257" y="5649"/>
                </a:lnTo>
                <a:lnTo>
                  <a:pt x="441" y="5943"/>
                </a:lnTo>
                <a:lnTo>
                  <a:pt x="624" y="6236"/>
                </a:lnTo>
                <a:lnTo>
                  <a:pt x="844" y="6493"/>
                </a:lnTo>
                <a:lnTo>
                  <a:pt x="1211" y="6860"/>
                </a:lnTo>
                <a:lnTo>
                  <a:pt x="1615" y="7263"/>
                </a:lnTo>
                <a:lnTo>
                  <a:pt x="1615" y="7300"/>
                </a:lnTo>
                <a:lnTo>
                  <a:pt x="1615" y="7520"/>
                </a:lnTo>
                <a:lnTo>
                  <a:pt x="1688" y="7777"/>
                </a:lnTo>
                <a:lnTo>
                  <a:pt x="1725" y="7887"/>
                </a:lnTo>
                <a:lnTo>
                  <a:pt x="1835" y="7960"/>
                </a:lnTo>
                <a:lnTo>
                  <a:pt x="1908" y="8033"/>
                </a:lnTo>
                <a:lnTo>
                  <a:pt x="2055" y="8070"/>
                </a:lnTo>
                <a:lnTo>
                  <a:pt x="2165" y="8107"/>
                </a:lnTo>
                <a:lnTo>
                  <a:pt x="2275" y="8070"/>
                </a:lnTo>
                <a:lnTo>
                  <a:pt x="2532" y="7997"/>
                </a:lnTo>
                <a:lnTo>
                  <a:pt x="3045" y="8400"/>
                </a:lnTo>
                <a:lnTo>
                  <a:pt x="2642" y="8914"/>
                </a:lnTo>
                <a:lnTo>
                  <a:pt x="2312" y="9464"/>
                </a:lnTo>
                <a:lnTo>
                  <a:pt x="2018" y="10051"/>
                </a:lnTo>
                <a:lnTo>
                  <a:pt x="1871" y="10344"/>
                </a:lnTo>
                <a:lnTo>
                  <a:pt x="1798" y="10674"/>
                </a:lnTo>
                <a:lnTo>
                  <a:pt x="1725" y="10968"/>
                </a:lnTo>
                <a:lnTo>
                  <a:pt x="1688" y="11261"/>
                </a:lnTo>
                <a:lnTo>
                  <a:pt x="1688" y="11555"/>
                </a:lnTo>
                <a:lnTo>
                  <a:pt x="1725" y="11885"/>
                </a:lnTo>
                <a:lnTo>
                  <a:pt x="1798" y="12142"/>
                </a:lnTo>
                <a:lnTo>
                  <a:pt x="1908" y="12435"/>
                </a:lnTo>
                <a:lnTo>
                  <a:pt x="2055" y="12692"/>
                </a:lnTo>
                <a:lnTo>
                  <a:pt x="2238" y="12912"/>
                </a:lnTo>
                <a:lnTo>
                  <a:pt x="2495" y="13132"/>
                </a:lnTo>
                <a:lnTo>
                  <a:pt x="2788" y="13279"/>
                </a:lnTo>
                <a:lnTo>
                  <a:pt x="3045" y="13389"/>
                </a:lnTo>
                <a:lnTo>
                  <a:pt x="3375" y="13426"/>
                </a:lnTo>
                <a:lnTo>
                  <a:pt x="3669" y="13462"/>
                </a:lnTo>
                <a:lnTo>
                  <a:pt x="3999" y="13462"/>
                </a:lnTo>
                <a:lnTo>
                  <a:pt x="4292" y="13426"/>
                </a:lnTo>
                <a:lnTo>
                  <a:pt x="4586" y="13389"/>
                </a:lnTo>
                <a:lnTo>
                  <a:pt x="5026" y="13242"/>
                </a:lnTo>
                <a:lnTo>
                  <a:pt x="5503" y="13095"/>
                </a:lnTo>
                <a:lnTo>
                  <a:pt x="5906" y="12949"/>
                </a:lnTo>
                <a:lnTo>
                  <a:pt x="6346" y="12729"/>
                </a:lnTo>
                <a:lnTo>
                  <a:pt x="6530" y="13169"/>
                </a:lnTo>
                <a:lnTo>
                  <a:pt x="6713" y="13572"/>
                </a:lnTo>
                <a:lnTo>
                  <a:pt x="6970" y="13976"/>
                </a:lnTo>
                <a:lnTo>
                  <a:pt x="7227" y="14343"/>
                </a:lnTo>
                <a:lnTo>
                  <a:pt x="7153" y="14526"/>
                </a:lnTo>
                <a:lnTo>
                  <a:pt x="7117" y="14709"/>
                </a:lnTo>
                <a:lnTo>
                  <a:pt x="7153" y="14893"/>
                </a:lnTo>
                <a:lnTo>
                  <a:pt x="7227" y="15076"/>
                </a:lnTo>
                <a:lnTo>
                  <a:pt x="7337" y="15223"/>
                </a:lnTo>
                <a:lnTo>
                  <a:pt x="7484" y="15333"/>
                </a:lnTo>
                <a:lnTo>
                  <a:pt x="7630" y="15406"/>
                </a:lnTo>
                <a:lnTo>
                  <a:pt x="7777" y="15480"/>
                </a:lnTo>
                <a:lnTo>
                  <a:pt x="7924" y="15516"/>
                </a:lnTo>
                <a:lnTo>
                  <a:pt x="8107" y="15516"/>
                </a:lnTo>
                <a:lnTo>
                  <a:pt x="8254" y="15480"/>
                </a:lnTo>
                <a:lnTo>
                  <a:pt x="8437" y="15406"/>
                </a:lnTo>
                <a:lnTo>
                  <a:pt x="8474" y="15406"/>
                </a:lnTo>
                <a:lnTo>
                  <a:pt x="8804" y="15516"/>
                </a:lnTo>
                <a:lnTo>
                  <a:pt x="9171" y="15590"/>
                </a:lnTo>
                <a:lnTo>
                  <a:pt x="9501" y="15590"/>
                </a:lnTo>
                <a:lnTo>
                  <a:pt x="9868" y="15516"/>
                </a:lnTo>
                <a:lnTo>
                  <a:pt x="10161" y="15406"/>
                </a:lnTo>
                <a:lnTo>
                  <a:pt x="10418" y="15260"/>
                </a:lnTo>
                <a:lnTo>
                  <a:pt x="10675" y="15040"/>
                </a:lnTo>
                <a:lnTo>
                  <a:pt x="10858" y="14819"/>
                </a:lnTo>
                <a:lnTo>
                  <a:pt x="11042" y="14563"/>
                </a:lnTo>
                <a:lnTo>
                  <a:pt x="11188" y="14269"/>
                </a:lnTo>
                <a:lnTo>
                  <a:pt x="11299" y="13976"/>
                </a:lnTo>
                <a:lnTo>
                  <a:pt x="11409" y="13682"/>
                </a:lnTo>
                <a:lnTo>
                  <a:pt x="11519" y="13242"/>
                </a:lnTo>
                <a:lnTo>
                  <a:pt x="11629" y="12765"/>
                </a:lnTo>
                <a:lnTo>
                  <a:pt x="11665" y="12252"/>
                </a:lnTo>
                <a:lnTo>
                  <a:pt x="11702" y="11775"/>
                </a:lnTo>
                <a:lnTo>
                  <a:pt x="12619" y="11848"/>
                </a:lnTo>
                <a:lnTo>
                  <a:pt x="13499" y="11922"/>
                </a:lnTo>
                <a:lnTo>
                  <a:pt x="14416" y="11922"/>
                </a:lnTo>
                <a:lnTo>
                  <a:pt x="15297" y="11885"/>
                </a:lnTo>
                <a:lnTo>
                  <a:pt x="15333" y="11848"/>
                </a:lnTo>
                <a:lnTo>
                  <a:pt x="15333" y="11775"/>
                </a:lnTo>
                <a:lnTo>
                  <a:pt x="15590" y="11702"/>
                </a:lnTo>
                <a:lnTo>
                  <a:pt x="15884" y="11628"/>
                </a:lnTo>
                <a:lnTo>
                  <a:pt x="16140" y="11481"/>
                </a:lnTo>
                <a:lnTo>
                  <a:pt x="16397" y="11335"/>
                </a:lnTo>
                <a:lnTo>
                  <a:pt x="16507" y="11335"/>
                </a:lnTo>
                <a:lnTo>
                  <a:pt x="16544" y="11298"/>
                </a:lnTo>
                <a:lnTo>
                  <a:pt x="16581" y="11225"/>
                </a:lnTo>
                <a:lnTo>
                  <a:pt x="16544" y="10931"/>
                </a:lnTo>
                <a:lnTo>
                  <a:pt x="16471" y="10638"/>
                </a:lnTo>
                <a:lnTo>
                  <a:pt x="16397" y="10344"/>
                </a:lnTo>
                <a:lnTo>
                  <a:pt x="16287" y="10088"/>
                </a:lnTo>
                <a:lnTo>
                  <a:pt x="15994" y="9537"/>
                </a:lnTo>
                <a:lnTo>
                  <a:pt x="15627" y="9060"/>
                </a:lnTo>
                <a:lnTo>
                  <a:pt x="15223" y="8584"/>
                </a:lnTo>
                <a:lnTo>
                  <a:pt x="14783" y="8143"/>
                </a:lnTo>
                <a:lnTo>
                  <a:pt x="14306" y="7740"/>
                </a:lnTo>
                <a:lnTo>
                  <a:pt x="13793" y="7336"/>
                </a:lnTo>
                <a:lnTo>
                  <a:pt x="12949" y="6786"/>
                </a:lnTo>
                <a:lnTo>
                  <a:pt x="13353" y="6053"/>
                </a:lnTo>
                <a:lnTo>
                  <a:pt x="13720" y="5319"/>
                </a:lnTo>
                <a:lnTo>
                  <a:pt x="14050" y="4549"/>
                </a:lnTo>
                <a:lnTo>
                  <a:pt x="14306" y="3778"/>
                </a:lnTo>
                <a:lnTo>
                  <a:pt x="14306" y="3632"/>
                </a:lnTo>
                <a:lnTo>
                  <a:pt x="14453" y="3522"/>
                </a:lnTo>
                <a:lnTo>
                  <a:pt x="14600" y="3375"/>
                </a:lnTo>
                <a:lnTo>
                  <a:pt x="14747" y="3155"/>
                </a:lnTo>
                <a:lnTo>
                  <a:pt x="14820" y="2935"/>
                </a:lnTo>
                <a:lnTo>
                  <a:pt x="14820" y="2678"/>
                </a:lnTo>
                <a:lnTo>
                  <a:pt x="14747" y="2421"/>
                </a:lnTo>
                <a:lnTo>
                  <a:pt x="14637" y="2238"/>
                </a:lnTo>
                <a:lnTo>
                  <a:pt x="14490" y="2054"/>
                </a:lnTo>
                <a:lnTo>
                  <a:pt x="14270" y="1944"/>
                </a:lnTo>
                <a:lnTo>
                  <a:pt x="14160" y="1908"/>
                </a:lnTo>
                <a:lnTo>
                  <a:pt x="14013" y="1908"/>
                </a:lnTo>
                <a:lnTo>
                  <a:pt x="13830" y="1944"/>
                </a:lnTo>
                <a:lnTo>
                  <a:pt x="13683" y="2018"/>
                </a:lnTo>
                <a:lnTo>
                  <a:pt x="13536" y="2091"/>
                </a:lnTo>
                <a:lnTo>
                  <a:pt x="13389" y="2201"/>
                </a:lnTo>
                <a:lnTo>
                  <a:pt x="12949" y="2128"/>
                </a:lnTo>
                <a:lnTo>
                  <a:pt x="12472" y="2164"/>
                </a:lnTo>
                <a:lnTo>
                  <a:pt x="12032" y="2201"/>
                </a:lnTo>
                <a:lnTo>
                  <a:pt x="11592" y="2274"/>
                </a:lnTo>
                <a:lnTo>
                  <a:pt x="11115" y="2421"/>
                </a:lnTo>
                <a:lnTo>
                  <a:pt x="10675" y="2568"/>
                </a:lnTo>
                <a:lnTo>
                  <a:pt x="10271" y="2751"/>
                </a:lnTo>
                <a:lnTo>
                  <a:pt x="9831" y="2971"/>
                </a:lnTo>
                <a:lnTo>
                  <a:pt x="9611" y="3081"/>
                </a:lnTo>
                <a:lnTo>
                  <a:pt x="9208" y="2421"/>
                </a:lnTo>
                <a:lnTo>
                  <a:pt x="8767" y="1761"/>
                </a:lnTo>
                <a:lnTo>
                  <a:pt x="8254" y="1137"/>
                </a:lnTo>
                <a:lnTo>
                  <a:pt x="7740" y="550"/>
                </a:lnTo>
                <a:lnTo>
                  <a:pt x="7630" y="477"/>
                </a:lnTo>
                <a:lnTo>
                  <a:pt x="7520" y="477"/>
                </a:lnTo>
                <a:lnTo>
                  <a:pt x="7117" y="624"/>
                </a:lnTo>
                <a:lnTo>
                  <a:pt x="6713" y="807"/>
                </a:lnTo>
                <a:lnTo>
                  <a:pt x="6640" y="844"/>
                </a:lnTo>
                <a:lnTo>
                  <a:pt x="6603" y="881"/>
                </a:lnTo>
                <a:lnTo>
                  <a:pt x="6640" y="991"/>
                </a:lnTo>
                <a:lnTo>
                  <a:pt x="6677" y="1064"/>
                </a:lnTo>
                <a:lnTo>
                  <a:pt x="6787" y="1064"/>
                </a:lnTo>
                <a:lnTo>
                  <a:pt x="7153" y="1027"/>
                </a:lnTo>
                <a:lnTo>
                  <a:pt x="7484" y="991"/>
                </a:lnTo>
                <a:lnTo>
                  <a:pt x="7960" y="1541"/>
                </a:lnTo>
                <a:lnTo>
                  <a:pt x="8401" y="2091"/>
                </a:lnTo>
                <a:lnTo>
                  <a:pt x="8841" y="2715"/>
                </a:lnTo>
                <a:lnTo>
                  <a:pt x="9208" y="3301"/>
                </a:lnTo>
                <a:lnTo>
                  <a:pt x="8511" y="3742"/>
                </a:lnTo>
                <a:lnTo>
                  <a:pt x="7850" y="4219"/>
                </a:lnTo>
                <a:lnTo>
                  <a:pt x="6603" y="3668"/>
                </a:lnTo>
                <a:lnTo>
                  <a:pt x="5980" y="3412"/>
                </a:lnTo>
                <a:lnTo>
                  <a:pt x="5319" y="3191"/>
                </a:lnTo>
                <a:lnTo>
                  <a:pt x="5393" y="2788"/>
                </a:lnTo>
                <a:lnTo>
                  <a:pt x="5466" y="2384"/>
                </a:lnTo>
                <a:lnTo>
                  <a:pt x="5576" y="1981"/>
                </a:lnTo>
                <a:lnTo>
                  <a:pt x="5723" y="1577"/>
                </a:lnTo>
                <a:lnTo>
                  <a:pt x="5906" y="1211"/>
                </a:lnTo>
                <a:lnTo>
                  <a:pt x="6126" y="844"/>
                </a:lnTo>
                <a:lnTo>
                  <a:pt x="6383" y="514"/>
                </a:lnTo>
                <a:lnTo>
                  <a:pt x="6640" y="184"/>
                </a:lnTo>
                <a:lnTo>
                  <a:pt x="6677" y="110"/>
                </a:lnTo>
                <a:lnTo>
                  <a:pt x="6677" y="37"/>
                </a:lnTo>
                <a:lnTo>
                  <a:pt x="6603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3" name="Google Shape;173;p2"/>
          <p:cNvSpPr/>
          <p:nvPr/>
        </p:nvSpPr>
        <p:spPr>
          <a:xfrm>
            <a:off x="1347361" y="3186147"/>
            <a:ext cx="599146" cy="706812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4" name="Google Shape;174;p2"/>
          <p:cNvSpPr/>
          <p:nvPr/>
        </p:nvSpPr>
        <p:spPr>
          <a:xfrm>
            <a:off x="2681615" y="4813558"/>
            <a:ext cx="816944" cy="313967"/>
          </a:xfrm>
          <a:custGeom>
            <a:avLst/>
            <a:gdLst/>
            <a:ahLst/>
            <a:cxnLst/>
            <a:rect l="l" t="t" r="r" b="b"/>
            <a:pathLst>
              <a:path w="16325" h="6274" extrusionOk="0">
                <a:moveTo>
                  <a:pt x="14710" y="1"/>
                </a:moveTo>
                <a:lnTo>
                  <a:pt x="14527" y="74"/>
                </a:lnTo>
                <a:lnTo>
                  <a:pt x="14380" y="147"/>
                </a:lnTo>
                <a:lnTo>
                  <a:pt x="14270" y="221"/>
                </a:lnTo>
                <a:lnTo>
                  <a:pt x="14270" y="257"/>
                </a:lnTo>
                <a:lnTo>
                  <a:pt x="14197" y="221"/>
                </a:lnTo>
                <a:lnTo>
                  <a:pt x="14087" y="221"/>
                </a:lnTo>
                <a:lnTo>
                  <a:pt x="14013" y="294"/>
                </a:lnTo>
                <a:lnTo>
                  <a:pt x="13977" y="331"/>
                </a:lnTo>
                <a:lnTo>
                  <a:pt x="13977" y="441"/>
                </a:lnTo>
                <a:lnTo>
                  <a:pt x="14013" y="551"/>
                </a:lnTo>
                <a:lnTo>
                  <a:pt x="14050" y="587"/>
                </a:lnTo>
                <a:lnTo>
                  <a:pt x="14123" y="624"/>
                </a:lnTo>
                <a:lnTo>
                  <a:pt x="14343" y="624"/>
                </a:lnTo>
                <a:lnTo>
                  <a:pt x="14527" y="551"/>
                </a:lnTo>
                <a:lnTo>
                  <a:pt x="14710" y="477"/>
                </a:lnTo>
                <a:lnTo>
                  <a:pt x="14894" y="441"/>
                </a:lnTo>
                <a:lnTo>
                  <a:pt x="14967" y="477"/>
                </a:lnTo>
                <a:lnTo>
                  <a:pt x="15004" y="514"/>
                </a:lnTo>
                <a:lnTo>
                  <a:pt x="14967" y="587"/>
                </a:lnTo>
                <a:lnTo>
                  <a:pt x="14930" y="661"/>
                </a:lnTo>
                <a:lnTo>
                  <a:pt x="14747" y="881"/>
                </a:lnTo>
                <a:lnTo>
                  <a:pt x="14123" y="1725"/>
                </a:lnTo>
                <a:lnTo>
                  <a:pt x="14123" y="1798"/>
                </a:lnTo>
                <a:lnTo>
                  <a:pt x="14087" y="1871"/>
                </a:lnTo>
                <a:lnTo>
                  <a:pt x="14123" y="1981"/>
                </a:lnTo>
                <a:lnTo>
                  <a:pt x="14233" y="2055"/>
                </a:lnTo>
                <a:lnTo>
                  <a:pt x="14343" y="2091"/>
                </a:lnTo>
                <a:lnTo>
                  <a:pt x="14820" y="2091"/>
                </a:lnTo>
                <a:lnTo>
                  <a:pt x="15260" y="2055"/>
                </a:lnTo>
                <a:lnTo>
                  <a:pt x="15774" y="1945"/>
                </a:lnTo>
                <a:lnTo>
                  <a:pt x="16031" y="1871"/>
                </a:lnTo>
                <a:lnTo>
                  <a:pt x="16251" y="1761"/>
                </a:lnTo>
                <a:lnTo>
                  <a:pt x="16324" y="1651"/>
                </a:lnTo>
                <a:lnTo>
                  <a:pt x="16324" y="1541"/>
                </a:lnTo>
                <a:lnTo>
                  <a:pt x="16288" y="1468"/>
                </a:lnTo>
                <a:lnTo>
                  <a:pt x="16214" y="1431"/>
                </a:lnTo>
                <a:lnTo>
                  <a:pt x="16141" y="1394"/>
                </a:lnTo>
                <a:lnTo>
                  <a:pt x="15957" y="1431"/>
                </a:lnTo>
                <a:lnTo>
                  <a:pt x="15774" y="1468"/>
                </a:lnTo>
                <a:lnTo>
                  <a:pt x="15370" y="1541"/>
                </a:lnTo>
                <a:lnTo>
                  <a:pt x="14820" y="1615"/>
                </a:lnTo>
                <a:lnTo>
                  <a:pt x="14820" y="1615"/>
                </a:lnTo>
                <a:lnTo>
                  <a:pt x="15260" y="1028"/>
                </a:lnTo>
                <a:lnTo>
                  <a:pt x="15370" y="844"/>
                </a:lnTo>
                <a:lnTo>
                  <a:pt x="15481" y="698"/>
                </a:lnTo>
                <a:lnTo>
                  <a:pt x="15517" y="477"/>
                </a:lnTo>
                <a:lnTo>
                  <a:pt x="15517" y="404"/>
                </a:lnTo>
                <a:lnTo>
                  <a:pt x="15481" y="294"/>
                </a:lnTo>
                <a:lnTo>
                  <a:pt x="15370" y="184"/>
                </a:lnTo>
                <a:lnTo>
                  <a:pt x="15224" y="74"/>
                </a:lnTo>
                <a:lnTo>
                  <a:pt x="15077" y="37"/>
                </a:lnTo>
                <a:lnTo>
                  <a:pt x="14894" y="1"/>
                </a:lnTo>
                <a:close/>
                <a:moveTo>
                  <a:pt x="6604" y="2788"/>
                </a:moveTo>
                <a:lnTo>
                  <a:pt x="6163" y="2898"/>
                </a:lnTo>
                <a:lnTo>
                  <a:pt x="5576" y="2972"/>
                </a:lnTo>
                <a:lnTo>
                  <a:pt x="5283" y="3045"/>
                </a:lnTo>
                <a:lnTo>
                  <a:pt x="4990" y="3118"/>
                </a:lnTo>
                <a:lnTo>
                  <a:pt x="4953" y="3155"/>
                </a:lnTo>
                <a:lnTo>
                  <a:pt x="4880" y="3229"/>
                </a:lnTo>
                <a:lnTo>
                  <a:pt x="4880" y="3302"/>
                </a:lnTo>
                <a:lnTo>
                  <a:pt x="4880" y="3339"/>
                </a:lnTo>
                <a:lnTo>
                  <a:pt x="4880" y="3412"/>
                </a:lnTo>
                <a:lnTo>
                  <a:pt x="4916" y="3485"/>
                </a:lnTo>
                <a:lnTo>
                  <a:pt x="4990" y="3522"/>
                </a:lnTo>
                <a:lnTo>
                  <a:pt x="5063" y="3522"/>
                </a:lnTo>
                <a:lnTo>
                  <a:pt x="5613" y="3485"/>
                </a:lnTo>
                <a:lnTo>
                  <a:pt x="6163" y="3412"/>
                </a:lnTo>
                <a:lnTo>
                  <a:pt x="6640" y="3339"/>
                </a:lnTo>
                <a:lnTo>
                  <a:pt x="6860" y="3265"/>
                </a:lnTo>
                <a:lnTo>
                  <a:pt x="6970" y="3192"/>
                </a:lnTo>
                <a:lnTo>
                  <a:pt x="7044" y="3118"/>
                </a:lnTo>
                <a:lnTo>
                  <a:pt x="7044" y="3008"/>
                </a:lnTo>
                <a:lnTo>
                  <a:pt x="7044" y="2972"/>
                </a:lnTo>
                <a:lnTo>
                  <a:pt x="7007" y="2898"/>
                </a:lnTo>
                <a:lnTo>
                  <a:pt x="6897" y="2862"/>
                </a:lnTo>
                <a:lnTo>
                  <a:pt x="6824" y="2825"/>
                </a:lnTo>
                <a:lnTo>
                  <a:pt x="6604" y="2788"/>
                </a:lnTo>
                <a:close/>
                <a:moveTo>
                  <a:pt x="13500" y="1945"/>
                </a:moveTo>
                <a:lnTo>
                  <a:pt x="13280" y="1981"/>
                </a:lnTo>
                <a:lnTo>
                  <a:pt x="13060" y="2018"/>
                </a:lnTo>
                <a:lnTo>
                  <a:pt x="12876" y="2055"/>
                </a:lnTo>
                <a:lnTo>
                  <a:pt x="12693" y="2201"/>
                </a:lnTo>
                <a:lnTo>
                  <a:pt x="12546" y="2275"/>
                </a:lnTo>
                <a:lnTo>
                  <a:pt x="12436" y="2422"/>
                </a:lnTo>
                <a:lnTo>
                  <a:pt x="12289" y="2678"/>
                </a:lnTo>
                <a:lnTo>
                  <a:pt x="12179" y="3008"/>
                </a:lnTo>
                <a:lnTo>
                  <a:pt x="12179" y="3339"/>
                </a:lnTo>
                <a:lnTo>
                  <a:pt x="12179" y="3522"/>
                </a:lnTo>
                <a:lnTo>
                  <a:pt x="12216" y="3669"/>
                </a:lnTo>
                <a:lnTo>
                  <a:pt x="12289" y="3815"/>
                </a:lnTo>
                <a:lnTo>
                  <a:pt x="12363" y="3962"/>
                </a:lnTo>
                <a:lnTo>
                  <a:pt x="12473" y="4109"/>
                </a:lnTo>
                <a:lnTo>
                  <a:pt x="12583" y="4219"/>
                </a:lnTo>
                <a:lnTo>
                  <a:pt x="12729" y="4292"/>
                </a:lnTo>
                <a:lnTo>
                  <a:pt x="12876" y="4366"/>
                </a:lnTo>
                <a:lnTo>
                  <a:pt x="12986" y="4402"/>
                </a:lnTo>
                <a:lnTo>
                  <a:pt x="13096" y="4402"/>
                </a:lnTo>
                <a:lnTo>
                  <a:pt x="13353" y="4329"/>
                </a:lnTo>
                <a:lnTo>
                  <a:pt x="13757" y="4146"/>
                </a:lnTo>
                <a:lnTo>
                  <a:pt x="14197" y="3999"/>
                </a:lnTo>
                <a:lnTo>
                  <a:pt x="14417" y="3852"/>
                </a:lnTo>
                <a:lnTo>
                  <a:pt x="14564" y="3705"/>
                </a:lnTo>
                <a:lnTo>
                  <a:pt x="14600" y="3632"/>
                </a:lnTo>
                <a:lnTo>
                  <a:pt x="14564" y="3559"/>
                </a:lnTo>
                <a:lnTo>
                  <a:pt x="14527" y="3485"/>
                </a:lnTo>
                <a:lnTo>
                  <a:pt x="14453" y="3449"/>
                </a:lnTo>
                <a:lnTo>
                  <a:pt x="14343" y="3412"/>
                </a:lnTo>
                <a:lnTo>
                  <a:pt x="14197" y="3449"/>
                </a:lnTo>
                <a:lnTo>
                  <a:pt x="13940" y="3522"/>
                </a:lnTo>
                <a:lnTo>
                  <a:pt x="13426" y="3742"/>
                </a:lnTo>
                <a:lnTo>
                  <a:pt x="13280" y="3815"/>
                </a:lnTo>
                <a:lnTo>
                  <a:pt x="13133" y="3852"/>
                </a:lnTo>
                <a:lnTo>
                  <a:pt x="12986" y="3852"/>
                </a:lnTo>
                <a:lnTo>
                  <a:pt x="12839" y="3779"/>
                </a:lnTo>
                <a:lnTo>
                  <a:pt x="12766" y="3669"/>
                </a:lnTo>
                <a:lnTo>
                  <a:pt x="12729" y="3559"/>
                </a:lnTo>
                <a:lnTo>
                  <a:pt x="12656" y="3339"/>
                </a:lnTo>
                <a:lnTo>
                  <a:pt x="12656" y="3118"/>
                </a:lnTo>
                <a:lnTo>
                  <a:pt x="12729" y="2898"/>
                </a:lnTo>
                <a:lnTo>
                  <a:pt x="12839" y="2715"/>
                </a:lnTo>
                <a:lnTo>
                  <a:pt x="12986" y="2532"/>
                </a:lnTo>
                <a:lnTo>
                  <a:pt x="13133" y="2458"/>
                </a:lnTo>
                <a:lnTo>
                  <a:pt x="13280" y="2422"/>
                </a:lnTo>
                <a:lnTo>
                  <a:pt x="13610" y="2385"/>
                </a:lnTo>
                <a:lnTo>
                  <a:pt x="13940" y="2348"/>
                </a:lnTo>
                <a:lnTo>
                  <a:pt x="14307" y="2348"/>
                </a:lnTo>
                <a:lnTo>
                  <a:pt x="14307" y="2311"/>
                </a:lnTo>
                <a:lnTo>
                  <a:pt x="14307" y="2275"/>
                </a:lnTo>
                <a:lnTo>
                  <a:pt x="14307" y="2238"/>
                </a:lnTo>
                <a:lnTo>
                  <a:pt x="14123" y="2128"/>
                </a:lnTo>
                <a:lnTo>
                  <a:pt x="13903" y="2055"/>
                </a:lnTo>
                <a:lnTo>
                  <a:pt x="13720" y="1981"/>
                </a:lnTo>
                <a:lnTo>
                  <a:pt x="13500" y="1945"/>
                </a:lnTo>
                <a:close/>
                <a:moveTo>
                  <a:pt x="6787" y="4182"/>
                </a:moveTo>
                <a:lnTo>
                  <a:pt x="6347" y="4292"/>
                </a:lnTo>
                <a:lnTo>
                  <a:pt x="5907" y="4366"/>
                </a:lnTo>
                <a:lnTo>
                  <a:pt x="5466" y="4439"/>
                </a:lnTo>
                <a:lnTo>
                  <a:pt x="5063" y="4549"/>
                </a:lnTo>
                <a:lnTo>
                  <a:pt x="4990" y="4622"/>
                </a:lnTo>
                <a:lnTo>
                  <a:pt x="4953" y="4696"/>
                </a:lnTo>
                <a:lnTo>
                  <a:pt x="4953" y="4806"/>
                </a:lnTo>
                <a:lnTo>
                  <a:pt x="5063" y="4843"/>
                </a:lnTo>
                <a:lnTo>
                  <a:pt x="5283" y="4879"/>
                </a:lnTo>
                <a:lnTo>
                  <a:pt x="5980" y="4879"/>
                </a:lnTo>
                <a:lnTo>
                  <a:pt x="6457" y="4769"/>
                </a:lnTo>
                <a:lnTo>
                  <a:pt x="6897" y="4659"/>
                </a:lnTo>
                <a:lnTo>
                  <a:pt x="6970" y="4622"/>
                </a:lnTo>
                <a:lnTo>
                  <a:pt x="7044" y="4586"/>
                </a:lnTo>
                <a:lnTo>
                  <a:pt x="7080" y="4512"/>
                </a:lnTo>
                <a:lnTo>
                  <a:pt x="7117" y="4439"/>
                </a:lnTo>
                <a:lnTo>
                  <a:pt x="7080" y="4292"/>
                </a:lnTo>
                <a:lnTo>
                  <a:pt x="7007" y="4219"/>
                </a:lnTo>
                <a:lnTo>
                  <a:pt x="6934" y="4182"/>
                </a:lnTo>
                <a:close/>
                <a:moveTo>
                  <a:pt x="11079" y="2055"/>
                </a:moveTo>
                <a:lnTo>
                  <a:pt x="10785" y="2091"/>
                </a:lnTo>
                <a:lnTo>
                  <a:pt x="10565" y="2165"/>
                </a:lnTo>
                <a:lnTo>
                  <a:pt x="10382" y="2311"/>
                </a:lnTo>
                <a:lnTo>
                  <a:pt x="10235" y="2495"/>
                </a:lnTo>
                <a:lnTo>
                  <a:pt x="10198" y="2385"/>
                </a:lnTo>
                <a:lnTo>
                  <a:pt x="10088" y="2348"/>
                </a:lnTo>
                <a:lnTo>
                  <a:pt x="9942" y="2311"/>
                </a:lnTo>
                <a:lnTo>
                  <a:pt x="9611" y="2311"/>
                </a:lnTo>
                <a:lnTo>
                  <a:pt x="9501" y="2348"/>
                </a:lnTo>
                <a:lnTo>
                  <a:pt x="9208" y="2495"/>
                </a:lnTo>
                <a:lnTo>
                  <a:pt x="8988" y="2678"/>
                </a:lnTo>
                <a:lnTo>
                  <a:pt x="8951" y="2568"/>
                </a:lnTo>
                <a:lnTo>
                  <a:pt x="8915" y="2532"/>
                </a:lnTo>
                <a:lnTo>
                  <a:pt x="8878" y="2532"/>
                </a:lnTo>
                <a:lnTo>
                  <a:pt x="8804" y="2568"/>
                </a:lnTo>
                <a:lnTo>
                  <a:pt x="8731" y="2752"/>
                </a:lnTo>
                <a:lnTo>
                  <a:pt x="8658" y="2935"/>
                </a:lnTo>
                <a:lnTo>
                  <a:pt x="8621" y="3339"/>
                </a:lnTo>
                <a:lnTo>
                  <a:pt x="8584" y="3705"/>
                </a:lnTo>
                <a:lnTo>
                  <a:pt x="8621" y="4072"/>
                </a:lnTo>
                <a:lnTo>
                  <a:pt x="8694" y="4439"/>
                </a:lnTo>
                <a:lnTo>
                  <a:pt x="8768" y="4806"/>
                </a:lnTo>
                <a:lnTo>
                  <a:pt x="8804" y="4879"/>
                </a:lnTo>
                <a:lnTo>
                  <a:pt x="8878" y="4953"/>
                </a:lnTo>
                <a:lnTo>
                  <a:pt x="8951" y="4989"/>
                </a:lnTo>
                <a:lnTo>
                  <a:pt x="9061" y="4953"/>
                </a:lnTo>
                <a:lnTo>
                  <a:pt x="9135" y="4916"/>
                </a:lnTo>
                <a:lnTo>
                  <a:pt x="9208" y="4879"/>
                </a:lnTo>
                <a:lnTo>
                  <a:pt x="9245" y="4769"/>
                </a:lnTo>
                <a:lnTo>
                  <a:pt x="9208" y="4659"/>
                </a:lnTo>
                <a:lnTo>
                  <a:pt x="9135" y="4182"/>
                </a:lnTo>
                <a:lnTo>
                  <a:pt x="9098" y="3669"/>
                </a:lnTo>
                <a:lnTo>
                  <a:pt x="9135" y="3339"/>
                </a:lnTo>
                <a:lnTo>
                  <a:pt x="9208" y="3118"/>
                </a:lnTo>
                <a:lnTo>
                  <a:pt x="9391" y="2972"/>
                </a:lnTo>
                <a:lnTo>
                  <a:pt x="9575" y="2825"/>
                </a:lnTo>
                <a:lnTo>
                  <a:pt x="9795" y="2788"/>
                </a:lnTo>
                <a:lnTo>
                  <a:pt x="9868" y="4072"/>
                </a:lnTo>
                <a:lnTo>
                  <a:pt x="9905" y="4146"/>
                </a:lnTo>
                <a:lnTo>
                  <a:pt x="9942" y="4219"/>
                </a:lnTo>
                <a:lnTo>
                  <a:pt x="10015" y="4292"/>
                </a:lnTo>
                <a:lnTo>
                  <a:pt x="10125" y="4292"/>
                </a:lnTo>
                <a:lnTo>
                  <a:pt x="10198" y="4329"/>
                </a:lnTo>
                <a:lnTo>
                  <a:pt x="10272" y="4292"/>
                </a:lnTo>
                <a:lnTo>
                  <a:pt x="10308" y="4219"/>
                </a:lnTo>
                <a:lnTo>
                  <a:pt x="10345" y="4146"/>
                </a:lnTo>
                <a:lnTo>
                  <a:pt x="10455" y="3559"/>
                </a:lnTo>
                <a:lnTo>
                  <a:pt x="10565" y="3008"/>
                </a:lnTo>
                <a:lnTo>
                  <a:pt x="10602" y="2862"/>
                </a:lnTo>
                <a:lnTo>
                  <a:pt x="10675" y="2752"/>
                </a:lnTo>
                <a:lnTo>
                  <a:pt x="10785" y="2642"/>
                </a:lnTo>
                <a:lnTo>
                  <a:pt x="10895" y="2568"/>
                </a:lnTo>
                <a:lnTo>
                  <a:pt x="11079" y="2568"/>
                </a:lnTo>
                <a:lnTo>
                  <a:pt x="11115" y="2642"/>
                </a:lnTo>
                <a:lnTo>
                  <a:pt x="11115" y="2752"/>
                </a:lnTo>
                <a:lnTo>
                  <a:pt x="11115" y="2862"/>
                </a:lnTo>
                <a:lnTo>
                  <a:pt x="11189" y="3449"/>
                </a:lnTo>
                <a:lnTo>
                  <a:pt x="11299" y="4036"/>
                </a:lnTo>
                <a:lnTo>
                  <a:pt x="11372" y="4256"/>
                </a:lnTo>
                <a:lnTo>
                  <a:pt x="11446" y="4512"/>
                </a:lnTo>
                <a:lnTo>
                  <a:pt x="11556" y="4732"/>
                </a:lnTo>
                <a:lnTo>
                  <a:pt x="11629" y="4806"/>
                </a:lnTo>
                <a:lnTo>
                  <a:pt x="11739" y="4843"/>
                </a:lnTo>
                <a:lnTo>
                  <a:pt x="11849" y="4843"/>
                </a:lnTo>
                <a:lnTo>
                  <a:pt x="11922" y="4806"/>
                </a:lnTo>
                <a:lnTo>
                  <a:pt x="11996" y="4769"/>
                </a:lnTo>
                <a:lnTo>
                  <a:pt x="12032" y="4696"/>
                </a:lnTo>
                <a:lnTo>
                  <a:pt x="12069" y="4586"/>
                </a:lnTo>
                <a:lnTo>
                  <a:pt x="11996" y="4476"/>
                </a:lnTo>
                <a:lnTo>
                  <a:pt x="11922" y="4402"/>
                </a:lnTo>
                <a:lnTo>
                  <a:pt x="11886" y="4256"/>
                </a:lnTo>
                <a:lnTo>
                  <a:pt x="11812" y="4072"/>
                </a:lnTo>
                <a:lnTo>
                  <a:pt x="11776" y="3779"/>
                </a:lnTo>
                <a:lnTo>
                  <a:pt x="11666" y="3339"/>
                </a:lnTo>
                <a:lnTo>
                  <a:pt x="11629" y="2862"/>
                </a:lnTo>
                <a:lnTo>
                  <a:pt x="11629" y="2532"/>
                </a:lnTo>
                <a:lnTo>
                  <a:pt x="11592" y="2385"/>
                </a:lnTo>
                <a:lnTo>
                  <a:pt x="11482" y="2275"/>
                </a:lnTo>
                <a:lnTo>
                  <a:pt x="11299" y="2128"/>
                </a:lnTo>
                <a:lnTo>
                  <a:pt x="11189" y="2091"/>
                </a:lnTo>
                <a:lnTo>
                  <a:pt x="11079" y="2055"/>
                </a:lnTo>
                <a:close/>
                <a:moveTo>
                  <a:pt x="2715" y="1138"/>
                </a:moveTo>
                <a:lnTo>
                  <a:pt x="2569" y="1174"/>
                </a:lnTo>
                <a:lnTo>
                  <a:pt x="2422" y="1284"/>
                </a:lnTo>
                <a:lnTo>
                  <a:pt x="2385" y="1358"/>
                </a:lnTo>
                <a:lnTo>
                  <a:pt x="2165" y="1284"/>
                </a:lnTo>
                <a:lnTo>
                  <a:pt x="1762" y="1284"/>
                </a:lnTo>
                <a:lnTo>
                  <a:pt x="1542" y="1358"/>
                </a:lnTo>
                <a:lnTo>
                  <a:pt x="771" y="1504"/>
                </a:lnTo>
                <a:lnTo>
                  <a:pt x="368" y="1651"/>
                </a:lnTo>
                <a:lnTo>
                  <a:pt x="184" y="1725"/>
                </a:lnTo>
                <a:lnTo>
                  <a:pt x="38" y="1835"/>
                </a:lnTo>
                <a:lnTo>
                  <a:pt x="1" y="1908"/>
                </a:lnTo>
                <a:lnTo>
                  <a:pt x="1" y="1981"/>
                </a:lnTo>
                <a:lnTo>
                  <a:pt x="38" y="2018"/>
                </a:lnTo>
                <a:lnTo>
                  <a:pt x="111" y="2055"/>
                </a:lnTo>
                <a:lnTo>
                  <a:pt x="74" y="2348"/>
                </a:lnTo>
                <a:lnTo>
                  <a:pt x="74" y="2642"/>
                </a:lnTo>
                <a:lnTo>
                  <a:pt x="74" y="3705"/>
                </a:lnTo>
                <a:lnTo>
                  <a:pt x="111" y="4843"/>
                </a:lnTo>
                <a:lnTo>
                  <a:pt x="148" y="5980"/>
                </a:lnTo>
                <a:lnTo>
                  <a:pt x="184" y="6090"/>
                </a:lnTo>
                <a:lnTo>
                  <a:pt x="294" y="6200"/>
                </a:lnTo>
                <a:lnTo>
                  <a:pt x="404" y="6236"/>
                </a:lnTo>
                <a:lnTo>
                  <a:pt x="514" y="6200"/>
                </a:lnTo>
                <a:lnTo>
                  <a:pt x="624" y="6236"/>
                </a:lnTo>
                <a:lnTo>
                  <a:pt x="845" y="6273"/>
                </a:lnTo>
                <a:lnTo>
                  <a:pt x="1028" y="6236"/>
                </a:lnTo>
                <a:lnTo>
                  <a:pt x="1395" y="6163"/>
                </a:lnTo>
                <a:lnTo>
                  <a:pt x="2385" y="5980"/>
                </a:lnTo>
                <a:lnTo>
                  <a:pt x="2605" y="5943"/>
                </a:lnTo>
                <a:lnTo>
                  <a:pt x="2752" y="5906"/>
                </a:lnTo>
                <a:lnTo>
                  <a:pt x="2899" y="5833"/>
                </a:lnTo>
                <a:lnTo>
                  <a:pt x="2972" y="5686"/>
                </a:lnTo>
                <a:lnTo>
                  <a:pt x="2972" y="5576"/>
                </a:lnTo>
                <a:lnTo>
                  <a:pt x="2935" y="5503"/>
                </a:lnTo>
                <a:lnTo>
                  <a:pt x="2825" y="5429"/>
                </a:lnTo>
                <a:lnTo>
                  <a:pt x="2679" y="5393"/>
                </a:lnTo>
                <a:lnTo>
                  <a:pt x="2532" y="5393"/>
                </a:lnTo>
                <a:lnTo>
                  <a:pt x="2385" y="5429"/>
                </a:lnTo>
                <a:lnTo>
                  <a:pt x="2055" y="5503"/>
                </a:lnTo>
                <a:lnTo>
                  <a:pt x="1762" y="5576"/>
                </a:lnTo>
                <a:lnTo>
                  <a:pt x="1028" y="5723"/>
                </a:lnTo>
                <a:lnTo>
                  <a:pt x="698" y="5796"/>
                </a:lnTo>
                <a:lnTo>
                  <a:pt x="661" y="4953"/>
                </a:lnTo>
                <a:lnTo>
                  <a:pt x="624" y="4109"/>
                </a:lnTo>
                <a:lnTo>
                  <a:pt x="845" y="4109"/>
                </a:lnTo>
                <a:lnTo>
                  <a:pt x="1028" y="4072"/>
                </a:lnTo>
                <a:lnTo>
                  <a:pt x="1431" y="3962"/>
                </a:lnTo>
                <a:lnTo>
                  <a:pt x="2459" y="3742"/>
                </a:lnTo>
                <a:lnTo>
                  <a:pt x="2495" y="3779"/>
                </a:lnTo>
                <a:lnTo>
                  <a:pt x="2605" y="3779"/>
                </a:lnTo>
                <a:lnTo>
                  <a:pt x="2679" y="3742"/>
                </a:lnTo>
                <a:lnTo>
                  <a:pt x="2752" y="3705"/>
                </a:lnTo>
                <a:lnTo>
                  <a:pt x="2789" y="3669"/>
                </a:lnTo>
                <a:lnTo>
                  <a:pt x="2862" y="3559"/>
                </a:lnTo>
                <a:lnTo>
                  <a:pt x="2899" y="3485"/>
                </a:lnTo>
                <a:lnTo>
                  <a:pt x="2899" y="3412"/>
                </a:lnTo>
                <a:lnTo>
                  <a:pt x="2862" y="3339"/>
                </a:lnTo>
                <a:lnTo>
                  <a:pt x="2825" y="3265"/>
                </a:lnTo>
                <a:lnTo>
                  <a:pt x="2715" y="3155"/>
                </a:lnTo>
                <a:lnTo>
                  <a:pt x="2532" y="3155"/>
                </a:lnTo>
                <a:lnTo>
                  <a:pt x="1431" y="3449"/>
                </a:lnTo>
                <a:lnTo>
                  <a:pt x="1028" y="3522"/>
                </a:lnTo>
                <a:lnTo>
                  <a:pt x="808" y="3595"/>
                </a:lnTo>
                <a:lnTo>
                  <a:pt x="624" y="3632"/>
                </a:lnTo>
                <a:lnTo>
                  <a:pt x="588" y="2788"/>
                </a:lnTo>
                <a:lnTo>
                  <a:pt x="588" y="2458"/>
                </a:lnTo>
                <a:lnTo>
                  <a:pt x="551" y="2091"/>
                </a:lnTo>
                <a:lnTo>
                  <a:pt x="1065" y="1981"/>
                </a:lnTo>
                <a:lnTo>
                  <a:pt x="1615" y="1835"/>
                </a:lnTo>
                <a:lnTo>
                  <a:pt x="1798" y="1798"/>
                </a:lnTo>
                <a:lnTo>
                  <a:pt x="2055" y="1798"/>
                </a:lnTo>
                <a:lnTo>
                  <a:pt x="2165" y="1871"/>
                </a:lnTo>
                <a:lnTo>
                  <a:pt x="2238" y="1908"/>
                </a:lnTo>
                <a:lnTo>
                  <a:pt x="2312" y="1945"/>
                </a:lnTo>
                <a:lnTo>
                  <a:pt x="2422" y="1945"/>
                </a:lnTo>
                <a:lnTo>
                  <a:pt x="2495" y="1908"/>
                </a:lnTo>
                <a:lnTo>
                  <a:pt x="3009" y="1651"/>
                </a:lnTo>
                <a:lnTo>
                  <a:pt x="3082" y="1615"/>
                </a:lnTo>
                <a:lnTo>
                  <a:pt x="3119" y="1578"/>
                </a:lnTo>
                <a:lnTo>
                  <a:pt x="3156" y="1431"/>
                </a:lnTo>
                <a:lnTo>
                  <a:pt x="3119" y="1284"/>
                </a:lnTo>
                <a:lnTo>
                  <a:pt x="3082" y="1248"/>
                </a:lnTo>
                <a:lnTo>
                  <a:pt x="3009" y="1174"/>
                </a:lnTo>
                <a:lnTo>
                  <a:pt x="2862" y="113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5" name="Google Shape;175;p2"/>
          <p:cNvSpPr/>
          <p:nvPr/>
        </p:nvSpPr>
        <p:spPr>
          <a:xfrm>
            <a:off x="7146421" y="4508764"/>
            <a:ext cx="1040884" cy="730620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6" name="Google Shape;176;p2"/>
          <p:cNvSpPr/>
          <p:nvPr/>
        </p:nvSpPr>
        <p:spPr>
          <a:xfrm>
            <a:off x="7146430" y="3104432"/>
            <a:ext cx="684732" cy="721463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7" name="Google Shape;177;p2"/>
          <p:cNvSpPr/>
          <p:nvPr/>
        </p:nvSpPr>
        <p:spPr>
          <a:xfrm>
            <a:off x="5262207" y="4729516"/>
            <a:ext cx="525046" cy="372666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8" name="Google Shape;178;p2"/>
          <p:cNvSpPr/>
          <p:nvPr/>
        </p:nvSpPr>
        <p:spPr>
          <a:xfrm>
            <a:off x="8376372" y="4729061"/>
            <a:ext cx="508532" cy="324976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79" name="Google Shape;179;p2"/>
          <p:cNvSpPr/>
          <p:nvPr/>
        </p:nvSpPr>
        <p:spPr>
          <a:xfrm>
            <a:off x="3808716" y="4429326"/>
            <a:ext cx="570935" cy="567282"/>
          </a:xfrm>
          <a:custGeom>
            <a:avLst/>
            <a:gdLst/>
            <a:ahLst/>
            <a:cxnLst/>
            <a:rect l="l" t="t" r="r" b="b"/>
            <a:pathLst>
              <a:path w="11409" h="11336" extrusionOk="0">
                <a:moveTo>
                  <a:pt x="5173" y="4219"/>
                </a:moveTo>
                <a:lnTo>
                  <a:pt x="5136" y="4256"/>
                </a:lnTo>
                <a:lnTo>
                  <a:pt x="5100" y="4292"/>
                </a:lnTo>
                <a:lnTo>
                  <a:pt x="4990" y="4366"/>
                </a:lnTo>
                <a:lnTo>
                  <a:pt x="4916" y="4476"/>
                </a:lnTo>
                <a:lnTo>
                  <a:pt x="4916" y="4512"/>
                </a:lnTo>
                <a:lnTo>
                  <a:pt x="4843" y="4659"/>
                </a:lnTo>
                <a:lnTo>
                  <a:pt x="4843" y="4769"/>
                </a:lnTo>
                <a:lnTo>
                  <a:pt x="4880" y="4843"/>
                </a:lnTo>
                <a:lnTo>
                  <a:pt x="4990" y="4916"/>
                </a:lnTo>
                <a:lnTo>
                  <a:pt x="5100" y="4989"/>
                </a:lnTo>
                <a:lnTo>
                  <a:pt x="5283" y="4989"/>
                </a:lnTo>
                <a:lnTo>
                  <a:pt x="5430" y="4916"/>
                </a:lnTo>
                <a:lnTo>
                  <a:pt x="5540" y="4769"/>
                </a:lnTo>
                <a:lnTo>
                  <a:pt x="5577" y="4696"/>
                </a:lnTo>
                <a:lnTo>
                  <a:pt x="5613" y="4623"/>
                </a:lnTo>
                <a:lnTo>
                  <a:pt x="5577" y="4549"/>
                </a:lnTo>
                <a:lnTo>
                  <a:pt x="5577" y="4476"/>
                </a:lnTo>
                <a:lnTo>
                  <a:pt x="5430" y="4402"/>
                </a:lnTo>
                <a:lnTo>
                  <a:pt x="5320" y="4366"/>
                </a:lnTo>
                <a:lnTo>
                  <a:pt x="5320" y="4292"/>
                </a:lnTo>
                <a:lnTo>
                  <a:pt x="5246" y="4256"/>
                </a:lnTo>
                <a:lnTo>
                  <a:pt x="5173" y="4219"/>
                </a:lnTo>
                <a:close/>
                <a:moveTo>
                  <a:pt x="5980" y="6016"/>
                </a:moveTo>
                <a:lnTo>
                  <a:pt x="6017" y="6053"/>
                </a:lnTo>
                <a:lnTo>
                  <a:pt x="6053" y="6126"/>
                </a:lnTo>
                <a:lnTo>
                  <a:pt x="6053" y="6200"/>
                </a:lnTo>
                <a:lnTo>
                  <a:pt x="5907" y="6237"/>
                </a:lnTo>
                <a:lnTo>
                  <a:pt x="5943" y="6090"/>
                </a:lnTo>
                <a:lnTo>
                  <a:pt x="5980" y="6016"/>
                </a:lnTo>
                <a:close/>
                <a:moveTo>
                  <a:pt x="5833" y="5613"/>
                </a:moveTo>
                <a:lnTo>
                  <a:pt x="5723" y="5650"/>
                </a:lnTo>
                <a:lnTo>
                  <a:pt x="5650" y="5723"/>
                </a:lnTo>
                <a:lnTo>
                  <a:pt x="5613" y="5796"/>
                </a:lnTo>
                <a:lnTo>
                  <a:pt x="5613" y="5870"/>
                </a:lnTo>
                <a:lnTo>
                  <a:pt x="5687" y="5943"/>
                </a:lnTo>
                <a:lnTo>
                  <a:pt x="5577" y="6163"/>
                </a:lnTo>
                <a:lnTo>
                  <a:pt x="5540" y="6420"/>
                </a:lnTo>
                <a:lnTo>
                  <a:pt x="5577" y="6530"/>
                </a:lnTo>
                <a:lnTo>
                  <a:pt x="5687" y="6567"/>
                </a:lnTo>
                <a:lnTo>
                  <a:pt x="5833" y="6603"/>
                </a:lnTo>
                <a:lnTo>
                  <a:pt x="5980" y="6603"/>
                </a:lnTo>
                <a:lnTo>
                  <a:pt x="6090" y="6567"/>
                </a:lnTo>
                <a:lnTo>
                  <a:pt x="6237" y="6530"/>
                </a:lnTo>
                <a:lnTo>
                  <a:pt x="6347" y="6457"/>
                </a:lnTo>
                <a:lnTo>
                  <a:pt x="6420" y="6347"/>
                </a:lnTo>
                <a:lnTo>
                  <a:pt x="6457" y="6200"/>
                </a:lnTo>
                <a:lnTo>
                  <a:pt x="6457" y="6053"/>
                </a:lnTo>
                <a:lnTo>
                  <a:pt x="6420" y="5943"/>
                </a:lnTo>
                <a:lnTo>
                  <a:pt x="6347" y="5833"/>
                </a:lnTo>
                <a:lnTo>
                  <a:pt x="6274" y="5760"/>
                </a:lnTo>
                <a:lnTo>
                  <a:pt x="6163" y="5686"/>
                </a:lnTo>
                <a:lnTo>
                  <a:pt x="6053" y="5650"/>
                </a:lnTo>
                <a:lnTo>
                  <a:pt x="5943" y="5613"/>
                </a:lnTo>
                <a:close/>
                <a:moveTo>
                  <a:pt x="3926" y="441"/>
                </a:moveTo>
                <a:lnTo>
                  <a:pt x="4623" y="478"/>
                </a:lnTo>
                <a:lnTo>
                  <a:pt x="5356" y="478"/>
                </a:lnTo>
                <a:lnTo>
                  <a:pt x="6824" y="551"/>
                </a:lnTo>
                <a:lnTo>
                  <a:pt x="7631" y="551"/>
                </a:lnTo>
                <a:lnTo>
                  <a:pt x="7704" y="734"/>
                </a:lnTo>
                <a:lnTo>
                  <a:pt x="7777" y="1064"/>
                </a:lnTo>
                <a:lnTo>
                  <a:pt x="7521" y="1174"/>
                </a:lnTo>
                <a:lnTo>
                  <a:pt x="7191" y="1211"/>
                </a:lnTo>
                <a:lnTo>
                  <a:pt x="7044" y="1211"/>
                </a:lnTo>
                <a:lnTo>
                  <a:pt x="6860" y="1174"/>
                </a:lnTo>
                <a:lnTo>
                  <a:pt x="6714" y="1174"/>
                </a:lnTo>
                <a:lnTo>
                  <a:pt x="6530" y="1211"/>
                </a:lnTo>
                <a:lnTo>
                  <a:pt x="6494" y="1248"/>
                </a:lnTo>
                <a:lnTo>
                  <a:pt x="6457" y="1321"/>
                </a:lnTo>
                <a:lnTo>
                  <a:pt x="6420" y="1395"/>
                </a:lnTo>
                <a:lnTo>
                  <a:pt x="6457" y="1468"/>
                </a:lnTo>
                <a:lnTo>
                  <a:pt x="6457" y="1505"/>
                </a:lnTo>
                <a:lnTo>
                  <a:pt x="6494" y="1578"/>
                </a:lnTo>
                <a:lnTo>
                  <a:pt x="6567" y="1651"/>
                </a:lnTo>
                <a:lnTo>
                  <a:pt x="6567" y="1871"/>
                </a:lnTo>
                <a:lnTo>
                  <a:pt x="6567" y="2092"/>
                </a:lnTo>
                <a:lnTo>
                  <a:pt x="6640" y="2642"/>
                </a:lnTo>
                <a:lnTo>
                  <a:pt x="6677" y="3192"/>
                </a:lnTo>
                <a:lnTo>
                  <a:pt x="6714" y="3632"/>
                </a:lnTo>
                <a:lnTo>
                  <a:pt x="6714" y="4072"/>
                </a:lnTo>
                <a:lnTo>
                  <a:pt x="6677" y="4586"/>
                </a:lnTo>
                <a:lnTo>
                  <a:pt x="6640" y="4843"/>
                </a:lnTo>
                <a:lnTo>
                  <a:pt x="6640" y="5099"/>
                </a:lnTo>
                <a:lnTo>
                  <a:pt x="6677" y="5246"/>
                </a:lnTo>
                <a:lnTo>
                  <a:pt x="6640" y="5319"/>
                </a:lnTo>
                <a:lnTo>
                  <a:pt x="6640" y="5393"/>
                </a:lnTo>
                <a:lnTo>
                  <a:pt x="6640" y="5466"/>
                </a:lnTo>
                <a:lnTo>
                  <a:pt x="6714" y="5540"/>
                </a:lnTo>
                <a:lnTo>
                  <a:pt x="7117" y="5796"/>
                </a:lnTo>
                <a:lnTo>
                  <a:pt x="7484" y="6016"/>
                </a:lnTo>
                <a:lnTo>
                  <a:pt x="7851" y="6310"/>
                </a:lnTo>
                <a:lnTo>
                  <a:pt x="8218" y="6640"/>
                </a:lnTo>
                <a:lnTo>
                  <a:pt x="8915" y="7300"/>
                </a:lnTo>
                <a:lnTo>
                  <a:pt x="8621" y="7337"/>
                </a:lnTo>
                <a:lnTo>
                  <a:pt x="8328" y="7300"/>
                </a:lnTo>
                <a:lnTo>
                  <a:pt x="8108" y="7227"/>
                </a:lnTo>
                <a:lnTo>
                  <a:pt x="7887" y="7154"/>
                </a:lnTo>
                <a:lnTo>
                  <a:pt x="7484" y="6933"/>
                </a:lnTo>
                <a:lnTo>
                  <a:pt x="7117" y="6823"/>
                </a:lnTo>
                <a:lnTo>
                  <a:pt x="6750" y="6787"/>
                </a:lnTo>
                <a:lnTo>
                  <a:pt x="6384" y="6823"/>
                </a:lnTo>
                <a:lnTo>
                  <a:pt x="5980" y="6933"/>
                </a:lnTo>
                <a:lnTo>
                  <a:pt x="5577" y="7044"/>
                </a:lnTo>
                <a:lnTo>
                  <a:pt x="5210" y="7227"/>
                </a:lnTo>
                <a:lnTo>
                  <a:pt x="4843" y="7374"/>
                </a:lnTo>
                <a:lnTo>
                  <a:pt x="4439" y="7520"/>
                </a:lnTo>
                <a:lnTo>
                  <a:pt x="4109" y="7557"/>
                </a:lnTo>
                <a:lnTo>
                  <a:pt x="3816" y="7594"/>
                </a:lnTo>
                <a:lnTo>
                  <a:pt x="3889" y="7557"/>
                </a:lnTo>
                <a:lnTo>
                  <a:pt x="3926" y="7484"/>
                </a:lnTo>
                <a:lnTo>
                  <a:pt x="3926" y="7374"/>
                </a:lnTo>
                <a:lnTo>
                  <a:pt x="3926" y="7300"/>
                </a:lnTo>
                <a:lnTo>
                  <a:pt x="3889" y="7227"/>
                </a:lnTo>
                <a:lnTo>
                  <a:pt x="3816" y="7190"/>
                </a:lnTo>
                <a:lnTo>
                  <a:pt x="2789" y="7190"/>
                </a:lnTo>
                <a:lnTo>
                  <a:pt x="2935" y="7044"/>
                </a:lnTo>
                <a:lnTo>
                  <a:pt x="3266" y="6677"/>
                </a:lnTo>
                <a:lnTo>
                  <a:pt x="3559" y="6713"/>
                </a:lnTo>
                <a:lnTo>
                  <a:pt x="3853" y="6713"/>
                </a:lnTo>
                <a:lnTo>
                  <a:pt x="4403" y="6677"/>
                </a:lnTo>
                <a:lnTo>
                  <a:pt x="4549" y="6640"/>
                </a:lnTo>
                <a:lnTo>
                  <a:pt x="4623" y="6530"/>
                </a:lnTo>
                <a:lnTo>
                  <a:pt x="4623" y="6457"/>
                </a:lnTo>
                <a:lnTo>
                  <a:pt x="4586" y="6383"/>
                </a:lnTo>
                <a:lnTo>
                  <a:pt x="4513" y="6310"/>
                </a:lnTo>
                <a:lnTo>
                  <a:pt x="4403" y="6273"/>
                </a:lnTo>
                <a:lnTo>
                  <a:pt x="3669" y="6273"/>
                </a:lnTo>
                <a:lnTo>
                  <a:pt x="3926" y="6016"/>
                </a:lnTo>
                <a:lnTo>
                  <a:pt x="4183" y="5723"/>
                </a:lnTo>
                <a:lnTo>
                  <a:pt x="4293" y="5723"/>
                </a:lnTo>
                <a:lnTo>
                  <a:pt x="4366" y="5686"/>
                </a:lnTo>
                <a:lnTo>
                  <a:pt x="4439" y="5576"/>
                </a:lnTo>
                <a:lnTo>
                  <a:pt x="4476" y="5466"/>
                </a:lnTo>
                <a:lnTo>
                  <a:pt x="4403" y="3449"/>
                </a:lnTo>
                <a:lnTo>
                  <a:pt x="4366" y="2495"/>
                </a:lnTo>
                <a:lnTo>
                  <a:pt x="4329" y="2018"/>
                </a:lnTo>
                <a:lnTo>
                  <a:pt x="4293" y="1541"/>
                </a:lnTo>
                <a:lnTo>
                  <a:pt x="4256" y="1431"/>
                </a:lnTo>
                <a:lnTo>
                  <a:pt x="4549" y="1505"/>
                </a:lnTo>
                <a:lnTo>
                  <a:pt x="4953" y="1578"/>
                </a:lnTo>
                <a:lnTo>
                  <a:pt x="5173" y="1578"/>
                </a:lnTo>
                <a:lnTo>
                  <a:pt x="5356" y="1505"/>
                </a:lnTo>
                <a:lnTo>
                  <a:pt x="5393" y="1468"/>
                </a:lnTo>
                <a:lnTo>
                  <a:pt x="5430" y="1431"/>
                </a:lnTo>
                <a:lnTo>
                  <a:pt x="5430" y="1358"/>
                </a:lnTo>
                <a:lnTo>
                  <a:pt x="5393" y="1321"/>
                </a:lnTo>
                <a:lnTo>
                  <a:pt x="5246" y="1211"/>
                </a:lnTo>
                <a:lnTo>
                  <a:pt x="5063" y="1174"/>
                </a:lnTo>
                <a:lnTo>
                  <a:pt x="4733" y="1138"/>
                </a:lnTo>
                <a:lnTo>
                  <a:pt x="4219" y="1064"/>
                </a:lnTo>
                <a:lnTo>
                  <a:pt x="4183" y="1028"/>
                </a:lnTo>
                <a:lnTo>
                  <a:pt x="4146" y="991"/>
                </a:lnTo>
                <a:lnTo>
                  <a:pt x="3999" y="991"/>
                </a:lnTo>
                <a:lnTo>
                  <a:pt x="3853" y="1028"/>
                </a:lnTo>
                <a:lnTo>
                  <a:pt x="3706" y="1064"/>
                </a:lnTo>
                <a:lnTo>
                  <a:pt x="3596" y="1064"/>
                </a:lnTo>
                <a:lnTo>
                  <a:pt x="3522" y="1028"/>
                </a:lnTo>
                <a:lnTo>
                  <a:pt x="3486" y="991"/>
                </a:lnTo>
                <a:lnTo>
                  <a:pt x="3412" y="881"/>
                </a:lnTo>
                <a:lnTo>
                  <a:pt x="3412" y="771"/>
                </a:lnTo>
                <a:lnTo>
                  <a:pt x="3412" y="698"/>
                </a:lnTo>
                <a:lnTo>
                  <a:pt x="3486" y="624"/>
                </a:lnTo>
                <a:lnTo>
                  <a:pt x="3559" y="551"/>
                </a:lnTo>
                <a:lnTo>
                  <a:pt x="3742" y="478"/>
                </a:lnTo>
                <a:lnTo>
                  <a:pt x="3926" y="441"/>
                </a:lnTo>
                <a:close/>
                <a:moveTo>
                  <a:pt x="6090" y="8071"/>
                </a:moveTo>
                <a:lnTo>
                  <a:pt x="6127" y="8144"/>
                </a:lnTo>
                <a:lnTo>
                  <a:pt x="6127" y="8217"/>
                </a:lnTo>
                <a:lnTo>
                  <a:pt x="6090" y="8291"/>
                </a:lnTo>
                <a:lnTo>
                  <a:pt x="6053" y="8364"/>
                </a:lnTo>
                <a:lnTo>
                  <a:pt x="5980" y="8401"/>
                </a:lnTo>
                <a:lnTo>
                  <a:pt x="5907" y="8401"/>
                </a:lnTo>
                <a:lnTo>
                  <a:pt x="5833" y="8364"/>
                </a:lnTo>
                <a:lnTo>
                  <a:pt x="5760" y="8291"/>
                </a:lnTo>
                <a:lnTo>
                  <a:pt x="5760" y="8181"/>
                </a:lnTo>
                <a:lnTo>
                  <a:pt x="5833" y="8144"/>
                </a:lnTo>
                <a:lnTo>
                  <a:pt x="5943" y="8071"/>
                </a:lnTo>
                <a:lnTo>
                  <a:pt x="6017" y="8107"/>
                </a:lnTo>
                <a:lnTo>
                  <a:pt x="6053" y="8107"/>
                </a:lnTo>
                <a:lnTo>
                  <a:pt x="6090" y="8071"/>
                </a:lnTo>
                <a:close/>
                <a:moveTo>
                  <a:pt x="5907" y="7630"/>
                </a:moveTo>
                <a:lnTo>
                  <a:pt x="5797" y="7667"/>
                </a:lnTo>
                <a:lnTo>
                  <a:pt x="5687" y="7704"/>
                </a:lnTo>
                <a:lnTo>
                  <a:pt x="5577" y="7777"/>
                </a:lnTo>
                <a:lnTo>
                  <a:pt x="5467" y="7887"/>
                </a:lnTo>
                <a:lnTo>
                  <a:pt x="5467" y="7924"/>
                </a:lnTo>
                <a:lnTo>
                  <a:pt x="5430" y="7997"/>
                </a:lnTo>
                <a:lnTo>
                  <a:pt x="5503" y="8071"/>
                </a:lnTo>
                <a:lnTo>
                  <a:pt x="5430" y="8217"/>
                </a:lnTo>
                <a:lnTo>
                  <a:pt x="5430" y="8364"/>
                </a:lnTo>
                <a:lnTo>
                  <a:pt x="5467" y="8474"/>
                </a:lnTo>
                <a:lnTo>
                  <a:pt x="5540" y="8584"/>
                </a:lnTo>
                <a:lnTo>
                  <a:pt x="5650" y="8694"/>
                </a:lnTo>
                <a:lnTo>
                  <a:pt x="5797" y="8731"/>
                </a:lnTo>
                <a:lnTo>
                  <a:pt x="5907" y="8768"/>
                </a:lnTo>
                <a:lnTo>
                  <a:pt x="6053" y="8768"/>
                </a:lnTo>
                <a:lnTo>
                  <a:pt x="6200" y="8731"/>
                </a:lnTo>
                <a:lnTo>
                  <a:pt x="6310" y="8658"/>
                </a:lnTo>
                <a:lnTo>
                  <a:pt x="6384" y="8584"/>
                </a:lnTo>
                <a:lnTo>
                  <a:pt x="6457" y="8474"/>
                </a:lnTo>
                <a:lnTo>
                  <a:pt x="6494" y="8327"/>
                </a:lnTo>
                <a:lnTo>
                  <a:pt x="6494" y="8217"/>
                </a:lnTo>
                <a:lnTo>
                  <a:pt x="6494" y="8071"/>
                </a:lnTo>
                <a:lnTo>
                  <a:pt x="6457" y="7961"/>
                </a:lnTo>
                <a:lnTo>
                  <a:pt x="6384" y="7851"/>
                </a:lnTo>
                <a:lnTo>
                  <a:pt x="6310" y="7777"/>
                </a:lnTo>
                <a:lnTo>
                  <a:pt x="6200" y="7704"/>
                </a:lnTo>
                <a:lnTo>
                  <a:pt x="6053" y="7667"/>
                </a:lnTo>
                <a:lnTo>
                  <a:pt x="5907" y="7630"/>
                </a:lnTo>
                <a:close/>
                <a:moveTo>
                  <a:pt x="4476" y="9134"/>
                </a:moveTo>
                <a:lnTo>
                  <a:pt x="4513" y="9281"/>
                </a:lnTo>
                <a:lnTo>
                  <a:pt x="4476" y="9391"/>
                </a:lnTo>
                <a:lnTo>
                  <a:pt x="4403" y="9538"/>
                </a:lnTo>
                <a:lnTo>
                  <a:pt x="4256" y="9648"/>
                </a:lnTo>
                <a:lnTo>
                  <a:pt x="4183" y="9685"/>
                </a:lnTo>
                <a:lnTo>
                  <a:pt x="4109" y="9685"/>
                </a:lnTo>
                <a:lnTo>
                  <a:pt x="4036" y="9648"/>
                </a:lnTo>
                <a:lnTo>
                  <a:pt x="3963" y="9575"/>
                </a:lnTo>
                <a:lnTo>
                  <a:pt x="3926" y="9501"/>
                </a:lnTo>
                <a:lnTo>
                  <a:pt x="3926" y="9428"/>
                </a:lnTo>
                <a:lnTo>
                  <a:pt x="3963" y="9354"/>
                </a:lnTo>
                <a:lnTo>
                  <a:pt x="4036" y="9281"/>
                </a:lnTo>
                <a:lnTo>
                  <a:pt x="4219" y="9208"/>
                </a:lnTo>
                <a:lnTo>
                  <a:pt x="4403" y="9171"/>
                </a:lnTo>
                <a:lnTo>
                  <a:pt x="4439" y="9171"/>
                </a:lnTo>
                <a:lnTo>
                  <a:pt x="4476" y="9134"/>
                </a:lnTo>
                <a:close/>
                <a:moveTo>
                  <a:pt x="7741" y="9391"/>
                </a:moveTo>
                <a:lnTo>
                  <a:pt x="7814" y="9464"/>
                </a:lnTo>
                <a:lnTo>
                  <a:pt x="7851" y="9575"/>
                </a:lnTo>
                <a:lnTo>
                  <a:pt x="7851" y="9685"/>
                </a:lnTo>
                <a:lnTo>
                  <a:pt x="7814" y="9795"/>
                </a:lnTo>
                <a:lnTo>
                  <a:pt x="7704" y="9868"/>
                </a:lnTo>
                <a:lnTo>
                  <a:pt x="7557" y="9905"/>
                </a:lnTo>
                <a:lnTo>
                  <a:pt x="7447" y="9905"/>
                </a:lnTo>
                <a:lnTo>
                  <a:pt x="7301" y="9868"/>
                </a:lnTo>
                <a:lnTo>
                  <a:pt x="7227" y="9795"/>
                </a:lnTo>
                <a:lnTo>
                  <a:pt x="7301" y="9648"/>
                </a:lnTo>
                <a:lnTo>
                  <a:pt x="7374" y="9538"/>
                </a:lnTo>
                <a:lnTo>
                  <a:pt x="7484" y="9464"/>
                </a:lnTo>
                <a:lnTo>
                  <a:pt x="7631" y="9428"/>
                </a:lnTo>
                <a:lnTo>
                  <a:pt x="7704" y="9391"/>
                </a:lnTo>
                <a:close/>
                <a:moveTo>
                  <a:pt x="4439" y="8658"/>
                </a:moveTo>
                <a:lnTo>
                  <a:pt x="4293" y="8694"/>
                </a:lnTo>
                <a:lnTo>
                  <a:pt x="4146" y="8694"/>
                </a:lnTo>
                <a:lnTo>
                  <a:pt x="4073" y="8731"/>
                </a:lnTo>
                <a:lnTo>
                  <a:pt x="3999" y="8804"/>
                </a:lnTo>
                <a:lnTo>
                  <a:pt x="3963" y="8951"/>
                </a:lnTo>
                <a:lnTo>
                  <a:pt x="3742" y="9061"/>
                </a:lnTo>
                <a:lnTo>
                  <a:pt x="3596" y="9244"/>
                </a:lnTo>
                <a:lnTo>
                  <a:pt x="3559" y="9354"/>
                </a:lnTo>
                <a:lnTo>
                  <a:pt x="3522" y="9501"/>
                </a:lnTo>
                <a:lnTo>
                  <a:pt x="3559" y="9611"/>
                </a:lnTo>
                <a:lnTo>
                  <a:pt x="3596" y="9758"/>
                </a:lnTo>
                <a:lnTo>
                  <a:pt x="3706" y="9868"/>
                </a:lnTo>
                <a:lnTo>
                  <a:pt x="3779" y="9978"/>
                </a:lnTo>
                <a:lnTo>
                  <a:pt x="3926" y="10051"/>
                </a:lnTo>
                <a:lnTo>
                  <a:pt x="4036" y="10088"/>
                </a:lnTo>
                <a:lnTo>
                  <a:pt x="4366" y="10088"/>
                </a:lnTo>
                <a:lnTo>
                  <a:pt x="4513" y="10015"/>
                </a:lnTo>
                <a:lnTo>
                  <a:pt x="4623" y="9905"/>
                </a:lnTo>
                <a:lnTo>
                  <a:pt x="4733" y="9795"/>
                </a:lnTo>
                <a:lnTo>
                  <a:pt x="4843" y="9648"/>
                </a:lnTo>
                <a:lnTo>
                  <a:pt x="4880" y="9501"/>
                </a:lnTo>
                <a:lnTo>
                  <a:pt x="4916" y="9354"/>
                </a:lnTo>
                <a:lnTo>
                  <a:pt x="4916" y="9171"/>
                </a:lnTo>
                <a:lnTo>
                  <a:pt x="4880" y="9024"/>
                </a:lnTo>
                <a:lnTo>
                  <a:pt x="4806" y="8878"/>
                </a:lnTo>
                <a:lnTo>
                  <a:pt x="4733" y="8768"/>
                </a:lnTo>
                <a:lnTo>
                  <a:pt x="4586" y="8694"/>
                </a:lnTo>
                <a:lnTo>
                  <a:pt x="4439" y="8658"/>
                </a:lnTo>
                <a:close/>
                <a:moveTo>
                  <a:pt x="7447" y="8951"/>
                </a:moveTo>
                <a:lnTo>
                  <a:pt x="7337" y="8988"/>
                </a:lnTo>
                <a:lnTo>
                  <a:pt x="7264" y="9061"/>
                </a:lnTo>
                <a:lnTo>
                  <a:pt x="7227" y="9134"/>
                </a:lnTo>
                <a:lnTo>
                  <a:pt x="7227" y="9208"/>
                </a:lnTo>
                <a:lnTo>
                  <a:pt x="7117" y="9318"/>
                </a:lnTo>
                <a:lnTo>
                  <a:pt x="7007" y="9391"/>
                </a:lnTo>
                <a:lnTo>
                  <a:pt x="6934" y="9501"/>
                </a:lnTo>
                <a:lnTo>
                  <a:pt x="6897" y="9611"/>
                </a:lnTo>
                <a:lnTo>
                  <a:pt x="6897" y="9575"/>
                </a:lnTo>
                <a:lnTo>
                  <a:pt x="6860" y="9611"/>
                </a:lnTo>
                <a:lnTo>
                  <a:pt x="6824" y="9758"/>
                </a:lnTo>
                <a:lnTo>
                  <a:pt x="6824" y="9905"/>
                </a:lnTo>
                <a:lnTo>
                  <a:pt x="6860" y="9978"/>
                </a:lnTo>
                <a:lnTo>
                  <a:pt x="6897" y="10051"/>
                </a:lnTo>
                <a:lnTo>
                  <a:pt x="7007" y="10125"/>
                </a:lnTo>
                <a:lnTo>
                  <a:pt x="7044" y="10161"/>
                </a:lnTo>
                <a:lnTo>
                  <a:pt x="7044" y="10198"/>
                </a:lnTo>
                <a:lnTo>
                  <a:pt x="7227" y="10271"/>
                </a:lnTo>
                <a:lnTo>
                  <a:pt x="7374" y="10345"/>
                </a:lnTo>
                <a:lnTo>
                  <a:pt x="7704" y="10345"/>
                </a:lnTo>
                <a:lnTo>
                  <a:pt x="7851" y="10271"/>
                </a:lnTo>
                <a:lnTo>
                  <a:pt x="7998" y="10198"/>
                </a:lnTo>
                <a:lnTo>
                  <a:pt x="8108" y="10088"/>
                </a:lnTo>
                <a:lnTo>
                  <a:pt x="8181" y="9941"/>
                </a:lnTo>
                <a:lnTo>
                  <a:pt x="8254" y="9795"/>
                </a:lnTo>
                <a:lnTo>
                  <a:pt x="8291" y="9611"/>
                </a:lnTo>
                <a:lnTo>
                  <a:pt x="8254" y="9464"/>
                </a:lnTo>
                <a:lnTo>
                  <a:pt x="8218" y="9318"/>
                </a:lnTo>
                <a:lnTo>
                  <a:pt x="8144" y="9171"/>
                </a:lnTo>
                <a:lnTo>
                  <a:pt x="7998" y="9024"/>
                </a:lnTo>
                <a:lnTo>
                  <a:pt x="7924" y="8988"/>
                </a:lnTo>
                <a:lnTo>
                  <a:pt x="7851" y="8951"/>
                </a:lnTo>
                <a:close/>
                <a:moveTo>
                  <a:pt x="6970" y="7227"/>
                </a:moveTo>
                <a:lnTo>
                  <a:pt x="7227" y="7300"/>
                </a:lnTo>
                <a:lnTo>
                  <a:pt x="7741" y="7520"/>
                </a:lnTo>
                <a:lnTo>
                  <a:pt x="8071" y="7667"/>
                </a:lnTo>
                <a:lnTo>
                  <a:pt x="8474" y="7740"/>
                </a:lnTo>
                <a:lnTo>
                  <a:pt x="8658" y="7777"/>
                </a:lnTo>
                <a:lnTo>
                  <a:pt x="8878" y="7777"/>
                </a:lnTo>
                <a:lnTo>
                  <a:pt x="9061" y="7740"/>
                </a:lnTo>
                <a:lnTo>
                  <a:pt x="9245" y="7667"/>
                </a:lnTo>
                <a:lnTo>
                  <a:pt x="9575" y="8071"/>
                </a:lnTo>
                <a:lnTo>
                  <a:pt x="10125" y="8841"/>
                </a:lnTo>
                <a:lnTo>
                  <a:pt x="10639" y="9648"/>
                </a:lnTo>
                <a:lnTo>
                  <a:pt x="10785" y="9868"/>
                </a:lnTo>
                <a:lnTo>
                  <a:pt x="10822" y="10015"/>
                </a:lnTo>
                <a:lnTo>
                  <a:pt x="10785" y="10161"/>
                </a:lnTo>
                <a:lnTo>
                  <a:pt x="10749" y="10235"/>
                </a:lnTo>
                <a:lnTo>
                  <a:pt x="10639" y="10345"/>
                </a:lnTo>
                <a:lnTo>
                  <a:pt x="10455" y="10455"/>
                </a:lnTo>
                <a:lnTo>
                  <a:pt x="10235" y="10602"/>
                </a:lnTo>
                <a:lnTo>
                  <a:pt x="9758" y="10565"/>
                </a:lnTo>
                <a:lnTo>
                  <a:pt x="9281" y="10492"/>
                </a:lnTo>
                <a:lnTo>
                  <a:pt x="8328" y="10455"/>
                </a:lnTo>
                <a:lnTo>
                  <a:pt x="7374" y="10492"/>
                </a:lnTo>
                <a:lnTo>
                  <a:pt x="6420" y="10528"/>
                </a:lnTo>
                <a:lnTo>
                  <a:pt x="2092" y="10675"/>
                </a:lnTo>
                <a:lnTo>
                  <a:pt x="1065" y="10712"/>
                </a:lnTo>
                <a:lnTo>
                  <a:pt x="735" y="10712"/>
                </a:lnTo>
                <a:lnTo>
                  <a:pt x="625" y="10638"/>
                </a:lnTo>
                <a:lnTo>
                  <a:pt x="588" y="10602"/>
                </a:lnTo>
                <a:lnTo>
                  <a:pt x="551" y="10565"/>
                </a:lnTo>
                <a:lnTo>
                  <a:pt x="588" y="10418"/>
                </a:lnTo>
                <a:lnTo>
                  <a:pt x="735" y="10198"/>
                </a:lnTo>
                <a:lnTo>
                  <a:pt x="1065" y="9685"/>
                </a:lnTo>
                <a:lnTo>
                  <a:pt x="1542" y="9575"/>
                </a:lnTo>
                <a:lnTo>
                  <a:pt x="1762" y="9538"/>
                </a:lnTo>
                <a:lnTo>
                  <a:pt x="2018" y="9501"/>
                </a:lnTo>
                <a:lnTo>
                  <a:pt x="2092" y="9464"/>
                </a:lnTo>
                <a:lnTo>
                  <a:pt x="2128" y="9428"/>
                </a:lnTo>
                <a:lnTo>
                  <a:pt x="2165" y="9281"/>
                </a:lnTo>
                <a:lnTo>
                  <a:pt x="2128" y="9171"/>
                </a:lnTo>
                <a:lnTo>
                  <a:pt x="2092" y="9134"/>
                </a:lnTo>
                <a:lnTo>
                  <a:pt x="2018" y="9098"/>
                </a:lnTo>
                <a:lnTo>
                  <a:pt x="1872" y="9061"/>
                </a:lnTo>
                <a:lnTo>
                  <a:pt x="1725" y="9061"/>
                </a:lnTo>
                <a:lnTo>
                  <a:pt x="1395" y="9134"/>
                </a:lnTo>
                <a:lnTo>
                  <a:pt x="1395" y="9134"/>
                </a:lnTo>
                <a:lnTo>
                  <a:pt x="1798" y="8547"/>
                </a:lnTo>
                <a:lnTo>
                  <a:pt x="1835" y="8511"/>
                </a:lnTo>
                <a:lnTo>
                  <a:pt x="1945" y="8547"/>
                </a:lnTo>
                <a:lnTo>
                  <a:pt x="2092" y="8584"/>
                </a:lnTo>
                <a:lnTo>
                  <a:pt x="2459" y="8621"/>
                </a:lnTo>
                <a:lnTo>
                  <a:pt x="2972" y="8621"/>
                </a:lnTo>
                <a:lnTo>
                  <a:pt x="3082" y="8584"/>
                </a:lnTo>
                <a:lnTo>
                  <a:pt x="3156" y="8511"/>
                </a:lnTo>
                <a:lnTo>
                  <a:pt x="3192" y="8401"/>
                </a:lnTo>
                <a:lnTo>
                  <a:pt x="3156" y="8291"/>
                </a:lnTo>
                <a:lnTo>
                  <a:pt x="3082" y="8217"/>
                </a:lnTo>
                <a:lnTo>
                  <a:pt x="2972" y="8181"/>
                </a:lnTo>
                <a:lnTo>
                  <a:pt x="2055" y="8181"/>
                </a:lnTo>
                <a:lnTo>
                  <a:pt x="2532" y="7520"/>
                </a:lnTo>
                <a:lnTo>
                  <a:pt x="2752" y="7557"/>
                </a:lnTo>
                <a:lnTo>
                  <a:pt x="2899" y="7704"/>
                </a:lnTo>
                <a:lnTo>
                  <a:pt x="3046" y="7777"/>
                </a:lnTo>
                <a:lnTo>
                  <a:pt x="3192" y="7851"/>
                </a:lnTo>
                <a:lnTo>
                  <a:pt x="3376" y="7924"/>
                </a:lnTo>
                <a:lnTo>
                  <a:pt x="3742" y="7961"/>
                </a:lnTo>
                <a:lnTo>
                  <a:pt x="4073" y="7961"/>
                </a:lnTo>
                <a:lnTo>
                  <a:pt x="4549" y="7887"/>
                </a:lnTo>
                <a:lnTo>
                  <a:pt x="4953" y="7777"/>
                </a:lnTo>
                <a:lnTo>
                  <a:pt x="5797" y="7410"/>
                </a:lnTo>
                <a:lnTo>
                  <a:pt x="6237" y="7264"/>
                </a:lnTo>
                <a:lnTo>
                  <a:pt x="6494" y="7227"/>
                </a:lnTo>
                <a:close/>
                <a:moveTo>
                  <a:pt x="4036" y="1"/>
                </a:moveTo>
                <a:lnTo>
                  <a:pt x="3816" y="37"/>
                </a:lnTo>
                <a:lnTo>
                  <a:pt x="3596" y="74"/>
                </a:lnTo>
                <a:lnTo>
                  <a:pt x="3412" y="147"/>
                </a:lnTo>
                <a:lnTo>
                  <a:pt x="3229" y="257"/>
                </a:lnTo>
                <a:lnTo>
                  <a:pt x="3119" y="404"/>
                </a:lnTo>
                <a:lnTo>
                  <a:pt x="3009" y="551"/>
                </a:lnTo>
                <a:lnTo>
                  <a:pt x="2972" y="771"/>
                </a:lnTo>
                <a:lnTo>
                  <a:pt x="3009" y="991"/>
                </a:lnTo>
                <a:lnTo>
                  <a:pt x="3082" y="1174"/>
                </a:lnTo>
                <a:lnTo>
                  <a:pt x="3156" y="1285"/>
                </a:lnTo>
                <a:lnTo>
                  <a:pt x="3266" y="1358"/>
                </a:lnTo>
                <a:lnTo>
                  <a:pt x="3412" y="1431"/>
                </a:lnTo>
                <a:lnTo>
                  <a:pt x="3559" y="1468"/>
                </a:lnTo>
                <a:lnTo>
                  <a:pt x="3706" y="1468"/>
                </a:lnTo>
                <a:lnTo>
                  <a:pt x="3853" y="1431"/>
                </a:lnTo>
                <a:lnTo>
                  <a:pt x="3999" y="1395"/>
                </a:lnTo>
                <a:lnTo>
                  <a:pt x="4073" y="1395"/>
                </a:lnTo>
                <a:lnTo>
                  <a:pt x="3963" y="1468"/>
                </a:lnTo>
                <a:lnTo>
                  <a:pt x="3926" y="1578"/>
                </a:lnTo>
                <a:lnTo>
                  <a:pt x="3889" y="2055"/>
                </a:lnTo>
                <a:lnTo>
                  <a:pt x="3889" y="2532"/>
                </a:lnTo>
                <a:lnTo>
                  <a:pt x="3926" y="3449"/>
                </a:lnTo>
                <a:lnTo>
                  <a:pt x="3926" y="5099"/>
                </a:lnTo>
                <a:lnTo>
                  <a:pt x="3926" y="5283"/>
                </a:lnTo>
                <a:lnTo>
                  <a:pt x="3963" y="5466"/>
                </a:lnTo>
                <a:lnTo>
                  <a:pt x="3963" y="5503"/>
                </a:lnTo>
                <a:lnTo>
                  <a:pt x="3742" y="5613"/>
                </a:lnTo>
                <a:lnTo>
                  <a:pt x="3559" y="5723"/>
                </a:lnTo>
                <a:lnTo>
                  <a:pt x="3229" y="6016"/>
                </a:lnTo>
                <a:lnTo>
                  <a:pt x="2899" y="6347"/>
                </a:lnTo>
                <a:lnTo>
                  <a:pt x="2605" y="6677"/>
                </a:lnTo>
                <a:lnTo>
                  <a:pt x="2239" y="7080"/>
                </a:lnTo>
                <a:lnTo>
                  <a:pt x="1908" y="7484"/>
                </a:lnTo>
                <a:lnTo>
                  <a:pt x="1285" y="8364"/>
                </a:lnTo>
                <a:lnTo>
                  <a:pt x="698" y="9244"/>
                </a:lnTo>
                <a:lnTo>
                  <a:pt x="148" y="10125"/>
                </a:lnTo>
                <a:lnTo>
                  <a:pt x="38" y="10308"/>
                </a:lnTo>
                <a:lnTo>
                  <a:pt x="1" y="10492"/>
                </a:lnTo>
                <a:lnTo>
                  <a:pt x="38" y="10675"/>
                </a:lnTo>
                <a:lnTo>
                  <a:pt x="111" y="10858"/>
                </a:lnTo>
                <a:lnTo>
                  <a:pt x="221" y="11005"/>
                </a:lnTo>
                <a:lnTo>
                  <a:pt x="368" y="11115"/>
                </a:lnTo>
                <a:lnTo>
                  <a:pt x="551" y="11225"/>
                </a:lnTo>
                <a:lnTo>
                  <a:pt x="771" y="11262"/>
                </a:lnTo>
                <a:lnTo>
                  <a:pt x="1321" y="11299"/>
                </a:lnTo>
                <a:lnTo>
                  <a:pt x="1872" y="11262"/>
                </a:lnTo>
                <a:lnTo>
                  <a:pt x="3009" y="11189"/>
                </a:lnTo>
                <a:lnTo>
                  <a:pt x="5503" y="11115"/>
                </a:lnTo>
                <a:lnTo>
                  <a:pt x="7447" y="11042"/>
                </a:lnTo>
                <a:lnTo>
                  <a:pt x="8401" y="11005"/>
                </a:lnTo>
                <a:lnTo>
                  <a:pt x="9355" y="11042"/>
                </a:lnTo>
                <a:lnTo>
                  <a:pt x="9391" y="11152"/>
                </a:lnTo>
                <a:lnTo>
                  <a:pt x="9465" y="11225"/>
                </a:lnTo>
                <a:lnTo>
                  <a:pt x="9612" y="11299"/>
                </a:lnTo>
                <a:lnTo>
                  <a:pt x="9795" y="11335"/>
                </a:lnTo>
                <a:lnTo>
                  <a:pt x="9978" y="11335"/>
                </a:lnTo>
                <a:lnTo>
                  <a:pt x="10125" y="11299"/>
                </a:lnTo>
                <a:lnTo>
                  <a:pt x="10272" y="11299"/>
                </a:lnTo>
                <a:lnTo>
                  <a:pt x="10382" y="11262"/>
                </a:lnTo>
                <a:lnTo>
                  <a:pt x="10455" y="11189"/>
                </a:lnTo>
                <a:lnTo>
                  <a:pt x="10565" y="11115"/>
                </a:lnTo>
                <a:lnTo>
                  <a:pt x="10785" y="10968"/>
                </a:lnTo>
                <a:lnTo>
                  <a:pt x="10969" y="10785"/>
                </a:lnTo>
                <a:lnTo>
                  <a:pt x="11152" y="10602"/>
                </a:lnTo>
                <a:lnTo>
                  <a:pt x="11299" y="10455"/>
                </a:lnTo>
                <a:lnTo>
                  <a:pt x="11336" y="10308"/>
                </a:lnTo>
                <a:lnTo>
                  <a:pt x="11372" y="10198"/>
                </a:lnTo>
                <a:lnTo>
                  <a:pt x="11409" y="10051"/>
                </a:lnTo>
                <a:lnTo>
                  <a:pt x="11372" y="9941"/>
                </a:lnTo>
                <a:lnTo>
                  <a:pt x="11299" y="9685"/>
                </a:lnTo>
                <a:lnTo>
                  <a:pt x="11189" y="9464"/>
                </a:lnTo>
                <a:lnTo>
                  <a:pt x="10859" y="8914"/>
                </a:lnTo>
                <a:lnTo>
                  <a:pt x="10492" y="8364"/>
                </a:lnTo>
                <a:lnTo>
                  <a:pt x="10125" y="7887"/>
                </a:lnTo>
                <a:lnTo>
                  <a:pt x="9722" y="7410"/>
                </a:lnTo>
                <a:lnTo>
                  <a:pt x="9318" y="6933"/>
                </a:lnTo>
                <a:lnTo>
                  <a:pt x="8878" y="6493"/>
                </a:lnTo>
                <a:lnTo>
                  <a:pt x="8474" y="6126"/>
                </a:lnTo>
                <a:lnTo>
                  <a:pt x="8071" y="5760"/>
                </a:lnTo>
                <a:lnTo>
                  <a:pt x="7851" y="5576"/>
                </a:lnTo>
                <a:lnTo>
                  <a:pt x="7594" y="5430"/>
                </a:lnTo>
                <a:lnTo>
                  <a:pt x="7374" y="5319"/>
                </a:lnTo>
                <a:lnTo>
                  <a:pt x="7117" y="5209"/>
                </a:lnTo>
                <a:lnTo>
                  <a:pt x="7117" y="5173"/>
                </a:lnTo>
                <a:lnTo>
                  <a:pt x="7191" y="4953"/>
                </a:lnTo>
                <a:lnTo>
                  <a:pt x="7227" y="4696"/>
                </a:lnTo>
                <a:lnTo>
                  <a:pt x="7227" y="4182"/>
                </a:lnTo>
                <a:lnTo>
                  <a:pt x="7227" y="3669"/>
                </a:lnTo>
                <a:lnTo>
                  <a:pt x="7191" y="3192"/>
                </a:lnTo>
                <a:lnTo>
                  <a:pt x="7154" y="2825"/>
                </a:lnTo>
                <a:lnTo>
                  <a:pt x="7117" y="2385"/>
                </a:lnTo>
                <a:lnTo>
                  <a:pt x="7044" y="2165"/>
                </a:lnTo>
                <a:lnTo>
                  <a:pt x="7007" y="1945"/>
                </a:lnTo>
                <a:lnTo>
                  <a:pt x="6934" y="1761"/>
                </a:lnTo>
                <a:lnTo>
                  <a:pt x="6824" y="1615"/>
                </a:lnTo>
                <a:lnTo>
                  <a:pt x="7191" y="1651"/>
                </a:lnTo>
                <a:lnTo>
                  <a:pt x="7521" y="1651"/>
                </a:lnTo>
                <a:lnTo>
                  <a:pt x="7851" y="1541"/>
                </a:lnTo>
                <a:lnTo>
                  <a:pt x="7998" y="1468"/>
                </a:lnTo>
                <a:lnTo>
                  <a:pt x="8144" y="1358"/>
                </a:lnTo>
                <a:lnTo>
                  <a:pt x="8254" y="1248"/>
                </a:lnTo>
                <a:lnTo>
                  <a:pt x="8254" y="1174"/>
                </a:lnTo>
                <a:lnTo>
                  <a:pt x="8254" y="1101"/>
                </a:lnTo>
                <a:lnTo>
                  <a:pt x="8144" y="624"/>
                </a:lnTo>
                <a:lnTo>
                  <a:pt x="8071" y="404"/>
                </a:lnTo>
                <a:lnTo>
                  <a:pt x="7998" y="294"/>
                </a:lnTo>
                <a:lnTo>
                  <a:pt x="7924" y="221"/>
                </a:lnTo>
                <a:lnTo>
                  <a:pt x="7851" y="147"/>
                </a:lnTo>
                <a:lnTo>
                  <a:pt x="7777" y="147"/>
                </a:lnTo>
                <a:lnTo>
                  <a:pt x="7631" y="111"/>
                </a:lnTo>
                <a:lnTo>
                  <a:pt x="6824" y="74"/>
                </a:lnTo>
                <a:lnTo>
                  <a:pt x="4036" y="1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0" name="Google Shape;180;p2"/>
          <p:cNvSpPr/>
          <p:nvPr/>
        </p:nvSpPr>
        <p:spPr>
          <a:xfrm>
            <a:off x="7975391" y="3053272"/>
            <a:ext cx="541560" cy="67927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1" name="Google Shape;181;p2"/>
          <p:cNvSpPr/>
          <p:nvPr/>
        </p:nvSpPr>
        <p:spPr>
          <a:xfrm>
            <a:off x="1570785" y="4028295"/>
            <a:ext cx="734324" cy="723314"/>
          </a:xfrm>
          <a:custGeom>
            <a:avLst/>
            <a:gdLst/>
            <a:ahLst/>
            <a:cxnLst/>
            <a:rect l="l" t="t" r="r" b="b"/>
            <a:pathLst>
              <a:path w="14674" h="14454" extrusionOk="0">
                <a:moveTo>
                  <a:pt x="7887" y="3779"/>
                </a:moveTo>
                <a:lnTo>
                  <a:pt x="7961" y="3816"/>
                </a:lnTo>
                <a:lnTo>
                  <a:pt x="8071" y="3889"/>
                </a:lnTo>
                <a:lnTo>
                  <a:pt x="8218" y="4072"/>
                </a:lnTo>
                <a:lnTo>
                  <a:pt x="8291" y="4292"/>
                </a:lnTo>
                <a:lnTo>
                  <a:pt x="8364" y="4513"/>
                </a:lnTo>
                <a:lnTo>
                  <a:pt x="8401" y="4696"/>
                </a:lnTo>
                <a:lnTo>
                  <a:pt x="8401" y="4916"/>
                </a:lnTo>
                <a:lnTo>
                  <a:pt x="8401" y="5099"/>
                </a:lnTo>
                <a:lnTo>
                  <a:pt x="8291" y="5283"/>
                </a:lnTo>
                <a:lnTo>
                  <a:pt x="8144" y="4659"/>
                </a:lnTo>
                <a:lnTo>
                  <a:pt x="8034" y="4219"/>
                </a:lnTo>
                <a:lnTo>
                  <a:pt x="7961" y="3999"/>
                </a:lnTo>
                <a:lnTo>
                  <a:pt x="7887" y="3779"/>
                </a:lnTo>
                <a:close/>
                <a:moveTo>
                  <a:pt x="4329" y="5063"/>
                </a:moveTo>
                <a:lnTo>
                  <a:pt x="4476" y="5209"/>
                </a:lnTo>
                <a:lnTo>
                  <a:pt x="4586" y="5356"/>
                </a:lnTo>
                <a:lnTo>
                  <a:pt x="4696" y="5503"/>
                </a:lnTo>
                <a:lnTo>
                  <a:pt x="4769" y="5686"/>
                </a:lnTo>
                <a:lnTo>
                  <a:pt x="4769" y="5870"/>
                </a:lnTo>
                <a:lnTo>
                  <a:pt x="4769" y="6053"/>
                </a:lnTo>
                <a:lnTo>
                  <a:pt x="4659" y="6126"/>
                </a:lnTo>
                <a:lnTo>
                  <a:pt x="4549" y="6237"/>
                </a:lnTo>
                <a:lnTo>
                  <a:pt x="4439" y="5980"/>
                </a:lnTo>
                <a:lnTo>
                  <a:pt x="4329" y="5686"/>
                </a:lnTo>
                <a:lnTo>
                  <a:pt x="4293" y="5393"/>
                </a:lnTo>
                <a:lnTo>
                  <a:pt x="4293" y="5209"/>
                </a:lnTo>
                <a:lnTo>
                  <a:pt x="4293" y="5136"/>
                </a:lnTo>
                <a:lnTo>
                  <a:pt x="4329" y="5063"/>
                </a:lnTo>
                <a:close/>
                <a:moveTo>
                  <a:pt x="6604" y="7594"/>
                </a:moveTo>
                <a:lnTo>
                  <a:pt x="6714" y="7667"/>
                </a:lnTo>
                <a:lnTo>
                  <a:pt x="6787" y="7814"/>
                </a:lnTo>
                <a:lnTo>
                  <a:pt x="6934" y="8071"/>
                </a:lnTo>
                <a:lnTo>
                  <a:pt x="7337" y="8694"/>
                </a:lnTo>
                <a:lnTo>
                  <a:pt x="7117" y="8878"/>
                </a:lnTo>
                <a:lnTo>
                  <a:pt x="7080" y="8768"/>
                </a:lnTo>
                <a:lnTo>
                  <a:pt x="6860" y="8474"/>
                </a:lnTo>
                <a:lnTo>
                  <a:pt x="6677" y="8144"/>
                </a:lnTo>
                <a:lnTo>
                  <a:pt x="6567" y="7887"/>
                </a:lnTo>
                <a:lnTo>
                  <a:pt x="6420" y="7667"/>
                </a:lnTo>
                <a:lnTo>
                  <a:pt x="6604" y="7594"/>
                </a:lnTo>
                <a:close/>
                <a:moveTo>
                  <a:pt x="5283" y="8107"/>
                </a:moveTo>
                <a:lnTo>
                  <a:pt x="5356" y="8144"/>
                </a:lnTo>
                <a:lnTo>
                  <a:pt x="5833" y="9428"/>
                </a:lnTo>
                <a:lnTo>
                  <a:pt x="5650" y="9501"/>
                </a:lnTo>
                <a:lnTo>
                  <a:pt x="5686" y="9318"/>
                </a:lnTo>
                <a:lnTo>
                  <a:pt x="5650" y="9208"/>
                </a:lnTo>
                <a:lnTo>
                  <a:pt x="5613" y="9061"/>
                </a:lnTo>
                <a:lnTo>
                  <a:pt x="5503" y="8768"/>
                </a:lnTo>
                <a:lnTo>
                  <a:pt x="5246" y="8107"/>
                </a:lnTo>
                <a:close/>
                <a:moveTo>
                  <a:pt x="7337" y="9905"/>
                </a:moveTo>
                <a:lnTo>
                  <a:pt x="7337" y="10235"/>
                </a:lnTo>
                <a:lnTo>
                  <a:pt x="7190" y="9978"/>
                </a:lnTo>
                <a:lnTo>
                  <a:pt x="7337" y="9905"/>
                </a:lnTo>
                <a:close/>
                <a:moveTo>
                  <a:pt x="9721" y="9061"/>
                </a:moveTo>
                <a:lnTo>
                  <a:pt x="9832" y="9281"/>
                </a:lnTo>
                <a:lnTo>
                  <a:pt x="9942" y="9501"/>
                </a:lnTo>
                <a:lnTo>
                  <a:pt x="10052" y="9685"/>
                </a:lnTo>
                <a:lnTo>
                  <a:pt x="10162" y="9868"/>
                </a:lnTo>
                <a:lnTo>
                  <a:pt x="10198" y="10015"/>
                </a:lnTo>
                <a:lnTo>
                  <a:pt x="10198" y="10161"/>
                </a:lnTo>
                <a:lnTo>
                  <a:pt x="10198" y="10308"/>
                </a:lnTo>
                <a:lnTo>
                  <a:pt x="10125" y="10455"/>
                </a:lnTo>
                <a:lnTo>
                  <a:pt x="10052" y="10345"/>
                </a:lnTo>
                <a:lnTo>
                  <a:pt x="9978" y="10308"/>
                </a:lnTo>
                <a:lnTo>
                  <a:pt x="9758" y="9758"/>
                </a:lnTo>
                <a:lnTo>
                  <a:pt x="9685" y="9464"/>
                </a:lnTo>
                <a:lnTo>
                  <a:pt x="9575" y="9171"/>
                </a:lnTo>
                <a:lnTo>
                  <a:pt x="9648" y="9134"/>
                </a:lnTo>
                <a:lnTo>
                  <a:pt x="9721" y="9061"/>
                </a:lnTo>
                <a:close/>
                <a:moveTo>
                  <a:pt x="7667" y="9758"/>
                </a:moveTo>
                <a:lnTo>
                  <a:pt x="7777" y="9795"/>
                </a:lnTo>
                <a:lnTo>
                  <a:pt x="7924" y="9868"/>
                </a:lnTo>
                <a:lnTo>
                  <a:pt x="8071" y="10015"/>
                </a:lnTo>
                <a:lnTo>
                  <a:pt x="8181" y="10235"/>
                </a:lnTo>
                <a:lnTo>
                  <a:pt x="8291" y="10638"/>
                </a:lnTo>
                <a:lnTo>
                  <a:pt x="8328" y="10822"/>
                </a:lnTo>
                <a:lnTo>
                  <a:pt x="8328" y="10968"/>
                </a:lnTo>
                <a:lnTo>
                  <a:pt x="8291" y="11115"/>
                </a:lnTo>
                <a:lnTo>
                  <a:pt x="8181" y="11189"/>
                </a:lnTo>
                <a:lnTo>
                  <a:pt x="8181" y="11115"/>
                </a:lnTo>
                <a:lnTo>
                  <a:pt x="8144" y="11005"/>
                </a:lnTo>
                <a:lnTo>
                  <a:pt x="8071" y="10968"/>
                </a:lnTo>
                <a:lnTo>
                  <a:pt x="7997" y="10895"/>
                </a:lnTo>
                <a:lnTo>
                  <a:pt x="7887" y="10675"/>
                </a:lnTo>
                <a:lnTo>
                  <a:pt x="7814" y="10382"/>
                </a:lnTo>
                <a:lnTo>
                  <a:pt x="7741" y="9831"/>
                </a:lnTo>
                <a:lnTo>
                  <a:pt x="7667" y="9758"/>
                </a:lnTo>
                <a:close/>
                <a:moveTo>
                  <a:pt x="10162" y="1321"/>
                </a:moveTo>
                <a:lnTo>
                  <a:pt x="10198" y="1541"/>
                </a:lnTo>
                <a:lnTo>
                  <a:pt x="10272" y="1725"/>
                </a:lnTo>
                <a:lnTo>
                  <a:pt x="10455" y="2092"/>
                </a:lnTo>
                <a:lnTo>
                  <a:pt x="10932" y="3229"/>
                </a:lnTo>
                <a:lnTo>
                  <a:pt x="10969" y="3302"/>
                </a:lnTo>
                <a:lnTo>
                  <a:pt x="10749" y="3375"/>
                </a:lnTo>
                <a:lnTo>
                  <a:pt x="10528" y="3449"/>
                </a:lnTo>
                <a:lnTo>
                  <a:pt x="9758" y="3742"/>
                </a:lnTo>
                <a:lnTo>
                  <a:pt x="8988" y="4146"/>
                </a:lnTo>
                <a:lnTo>
                  <a:pt x="8841" y="4219"/>
                </a:lnTo>
                <a:lnTo>
                  <a:pt x="8731" y="4329"/>
                </a:lnTo>
                <a:lnTo>
                  <a:pt x="8658" y="4072"/>
                </a:lnTo>
                <a:lnTo>
                  <a:pt x="8511" y="3816"/>
                </a:lnTo>
                <a:lnTo>
                  <a:pt x="8364" y="3595"/>
                </a:lnTo>
                <a:lnTo>
                  <a:pt x="8254" y="3522"/>
                </a:lnTo>
                <a:lnTo>
                  <a:pt x="8144" y="3449"/>
                </a:lnTo>
                <a:lnTo>
                  <a:pt x="7997" y="3412"/>
                </a:lnTo>
                <a:lnTo>
                  <a:pt x="7851" y="3375"/>
                </a:lnTo>
                <a:lnTo>
                  <a:pt x="7777" y="3375"/>
                </a:lnTo>
                <a:lnTo>
                  <a:pt x="7704" y="3412"/>
                </a:lnTo>
                <a:lnTo>
                  <a:pt x="7667" y="3485"/>
                </a:lnTo>
                <a:lnTo>
                  <a:pt x="7667" y="3559"/>
                </a:lnTo>
                <a:lnTo>
                  <a:pt x="7484" y="3595"/>
                </a:lnTo>
                <a:lnTo>
                  <a:pt x="7337" y="3706"/>
                </a:lnTo>
                <a:lnTo>
                  <a:pt x="7190" y="3852"/>
                </a:lnTo>
                <a:lnTo>
                  <a:pt x="7044" y="3999"/>
                </a:lnTo>
                <a:lnTo>
                  <a:pt x="7007" y="4109"/>
                </a:lnTo>
                <a:lnTo>
                  <a:pt x="7044" y="4219"/>
                </a:lnTo>
                <a:lnTo>
                  <a:pt x="7264" y="4696"/>
                </a:lnTo>
                <a:lnTo>
                  <a:pt x="7080" y="4769"/>
                </a:lnTo>
                <a:lnTo>
                  <a:pt x="6310" y="5026"/>
                </a:lnTo>
                <a:lnTo>
                  <a:pt x="5576" y="5283"/>
                </a:lnTo>
                <a:lnTo>
                  <a:pt x="5320" y="5356"/>
                </a:lnTo>
                <a:lnTo>
                  <a:pt x="5210" y="5393"/>
                </a:lnTo>
                <a:lnTo>
                  <a:pt x="5136" y="5466"/>
                </a:lnTo>
                <a:lnTo>
                  <a:pt x="5100" y="5356"/>
                </a:lnTo>
                <a:lnTo>
                  <a:pt x="4916" y="5063"/>
                </a:lnTo>
                <a:lnTo>
                  <a:pt x="4806" y="4879"/>
                </a:lnTo>
                <a:lnTo>
                  <a:pt x="4659" y="4733"/>
                </a:lnTo>
                <a:lnTo>
                  <a:pt x="4513" y="4623"/>
                </a:lnTo>
                <a:lnTo>
                  <a:pt x="4329" y="4549"/>
                </a:lnTo>
                <a:lnTo>
                  <a:pt x="4183" y="4513"/>
                </a:lnTo>
                <a:lnTo>
                  <a:pt x="4036" y="4586"/>
                </a:lnTo>
                <a:lnTo>
                  <a:pt x="3852" y="4586"/>
                </a:lnTo>
                <a:lnTo>
                  <a:pt x="3779" y="4623"/>
                </a:lnTo>
                <a:lnTo>
                  <a:pt x="3742" y="4696"/>
                </a:lnTo>
                <a:lnTo>
                  <a:pt x="3706" y="4989"/>
                </a:lnTo>
                <a:lnTo>
                  <a:pt x="3706" y="5283"/>
                </a:lnTo>
                <a:lnTo>
                  <a:pt x="3742" y="5576"/>
                </a:lnTo>
                <a:lnTo>
                  <a:pt x="3816" y="5870"/>
                </a:lnTo>
                <a:lnTo>
                  <a:pt x="3596" y="5833"/>
                </a:lnTo>
                <a:lnTo>
                  <a:pt x="3376" y="5870"/>
                </a:lnTo>
                <a:lnTo>
                  <a:pt x="2972" y="6016"/>
                </a:lnTo>
                <a:lnTo>
                  <a:pt x="2422" y="6163"/>
                </a:lnTo>
                <a:lnTo>
                  <a:pt x="2165" y="6273"/>
                </a:lnTo>
                <a:lnTo>
                  <a:pt x="2055" y="6347"/>
                </a:lnTo>
                <a:lnTo>
                  <a:pt x="1945" y="6457"/>
                </a:lnTo>
                <a:lnTo>
                  <a:pt x="1945" y="6530"/>
                </a:lnTo>
                <a:lnTo>
                  <a:pt x="1982" y="6567"/>
                </a:lnTo>
                <a:lnTo>
                  <a:pt x="2238" y="6603"/>
                </a:lnTo>
                <a:lnTo>
                  <a:pt x="2459" y="6567"/>
                </a:lnTo>
                <a:lnTo>
                  <a:pt x="2972" y="6457"/>
                </a:lnTo>
                <a:lnTo>
                  <a:pt x="3449" y="6347"/>
                </a:lnTo>
                <a:lnTo>
                  <a:pt x="3706" y="6237"/>
                </a:lnTo>
                <a:lnTo>
                  <a:pt x="3816" y="6163"/>
                </a:lnTo>
                <a:lnTo>
                  <a:pt x="3889" y="6090"/>
                </a:lnTo>
                <a:lnTo>
                  <a:pt x="4073" y="6383"/>
                </a:lnTo>
                <a:lnTo>
                  <a:pt x="4256" y="6677"/>
                </a:lnTo>
                <a:lnTo>
                  <a:pt x="4293" y="6713"/>
                </a:lnTo>
                <a:lnTo>
                  <a:pt x="4366" y="6823"/>
                </a:lnTo>
                <a:lnTo>
                  <a:pt x="4549" y="6970"/>
                </a:lnTo>
                <a:lnTo>
                  <a:pt x="4659" y="7007"/>
                </a:lnTo>
                <a:lnTo>
                  <a:pt x="4733" y="7044"/>
                </a:lnTo>
                <a:lnTo>
                  <a:pt x="4806" y="7007"/>
                </a:lnTo>
                <a:lnTo>
                  <a:pt x="4879" y="6933"/>
                </a:lnTo>
                <a:lnTo>
                  <a:pt x="5063" y="6640"/>
                </a:lnTo>
                <a:lnTo>
                  <a:pt x="5173" y="6347"/>
                </a:lnTo>
                <a:lnTo>
                  <a:pt x="5210" y="6053"/>
                </a:lnTo>
                <a:lnTo>
                  <a:pt x="5210" y="5760"/>
                </a:lnTo>
                <a:lnTo>
                  <a:pt x="5320" y="5760"/>
                </a:lnTo>
                <a:lnTo>
                  <a:pt x="5430" y="5723"/>
                </a:lnTo>
                <a:lnTo>
                  <a:pt x="5686" y="5650"/>
                </a:lnTo>
                <a:lnTo>
                  <a:pt x="6457" y="5430"/>
                </a:lnTo>
                <a:lnTo>
                  <a:pt x="7190" y="5173"/>
                </a:lnTo>
                <a:lnTo>
                  <a:pt x="7447" y="5063"/>
                </a:lnTo>
                <a:lnTo>
                  <a:pt x="7631" y="5430"/>
                </a:lnTo>
                <a:lnTo>
                  <a:pt x="7704" y="5613"/>
                </a:lnTo>
                <a:lnTo>
                  <a:pt x="7814" y="5760"/>
                </a:lnTo>
                <a:lnTo>
                  <a:pt x="7924" y="5833"/>
                </a:lnTo>
                <a:lnTo>
                  <a:pt x="8218" y="5833"/>
                </a:lnTo>
                <a:lnTo>
                  <a:pt x="8328" y="5760"/>
                </a:lnTo>
                <a:lnTo>
                  <a:pt x="8548" y="5576"/>
                </a:lnTo>
                <a:lnTo>
                  <a:pt x="8731" y="5356"/>
                </a:lnTo>
                <a:lnTo>
                  <a:pt x="8804" y="5173"/>
                </a:lnTo>
                <a:lnTo>
                  <a:pt x="8841" y="4989"/>
                </a:lnTo>
                <a:lnTo>
                  <a:pt x="8841" y="4806"/>
                </a:lnTo>
                <a:lnTo>
                  <a:pt x="8804" y="4586"/>
                </a:lnTo>
                <a:lnTo>
                  <a:pt x="8914" y="4586"/>
                </a:lnTo>
                <a:lnTo>
                  <a:pt x="9061" y="4513"/>
                </a:lnTo>
                <a:lnTo>
                  <a:pt x="9942" y="4109"/>
                </a:lnTo>
                <a:lnTo>
                  <a:pt x="10639" y="3852"/>
                </a:lnTo>
                <a:lnTo>
                  <a:pt x="10895" y="3742"/>
                </a:lnTo>
                <a:lnTo>
                  <a:pt x="11115" y="3669"/>
                </a:lnTo>
                <a:lnTo>
                  <a:pt x="11519" y="4586"/>
                </a:lnTo>
                <a:lnTo>
                  <a:pt x="11849" y="5540"/>
                </a:lnTo>
                <a:lnTo>
                  <a:pt x="12069" y="6237"/>
                </a:lnTo>
                <a:lnTo>
                  <a:pt x="12032" y="6347"/>
                </a:lnTo>
                <a:lnTo>
                  <a:pt x="11996" y="6457"/>
                </a:lnTo>
                <a:lnTo>
                  <a:pt x="11959" y="6457"/>
                </a:lnTo>
                <a:lnTo>
                  <a:pt x="11592" y="6603"/>
                </a:lnTo>
                <a:lnTo>
                  <a:pt x="10969" y="6787"/>
                </a:lnTo>
                <a:lnTo>
                  <a:pt x="9685" y="7227"/>
                </a:lnTo>
                <a:lnTo>
                  <a:pt x="8438" y="7630"/>
                </a:lnTo>
                <a:lnTo>
                  <a:pt x="7887" y="7777"/>
                </a:lnTo>
                <a:lnTo>
                  <a:pt x="7631" y="7924"/>
                </a:lnTo>
                <a:lnTo>
                  <a:pt x="7521" y="7997"/>
                </a:lnTo>
                <a:lnTo>
                  <a:pt x="7447" y="8107"/>
                </a:lnTo>
                <a:lnTo>
                  <a:pt x="7447" y="8144"/>
                </a:lnTo>
                <a:lnTo>
                  <a:pt x="7631" y="8181"/>
                </a:lnTo>
                <a:lnTo>
                  <a:pt x="7997" y="8181"/>
                </a:lnTo>
                <a:lnTo>
                  <a:pt x="8181" y="8107"/>
                </a:lnTo>
                <a:lnTo>
                  <a:pt x="8914" y="7887"/>
                </a:lnTo>
                <a:lnTo>
                  <a:pt x="10565" y="7374"/>
                </a:lnTo>
                <a:lnTo>
                  <a:pt x="12216" y="6860"/>
                </a:lnTo>
                <a:lnTo>
                  <a:pt x="12289" y="6823"/>
                </a:lnTo>
                <a:lnTo>
                  <a:pt x="12546" y="7777"/>
                </a:lnTo>
                <a:lnTo>
                  <a:pt x="12766" y="8474"/>
                </a:lnTo>
                <a:lnTo>
                  <a:pt x="12729" y="8511"/>
                </a:lnTo>
                <a:lnTo>
                  <a:pt x="12693" y="8584"/>
                </a:lnTo>
                <a:lnTo>
                  <a:pt x="11629" y="8988"/>
                </a:lnTo>
                <a:lnTo>
                  <a:pt x="11042" y="9208"/>
                </a:lnTo>
                <a:lnTo>
                  <a:pt x="10859" y="9281"/>
                </a:lnTo>
                <a:lnTo>
                  <a:pt x="10749" y="9391"/>
                </a:lnTo>
                <a:lnTo>
                  <a:pt x="10455" y="9575"/>
                </a:lnTo>
                <a:lnTo>
                  <a:pt x="10455" y="9611"/>
                </a:lnTo>
                <a:lnTo>
                  <a:pt x="10418" y="9501"/>
                </a:lnTo>
                <a:lnTo>
                  <a:pt x="10198" y="9024"/>
                </a:lnTo>
                <a:lnTo>
                  <a:pt x="10052" y="8804"/>
                </a:lnTo>
                <a:lnTo>
                  <a:pt x="9942" y="8731"/>
                </a:lnTo>
                <a:lnTo>
                  <a:pt x="9832" y="8694"/>
                </a:lnTo>
                <a:lnTo>
                  <a:pt x="9758" y="8694"/>
                </a:lnTo>
                <a:lnTo>
                  <a:pt x="9721" y="8768"/>
                </a:lnTo>
                <a:lnTo>
                  <a:pt x="9685" y="8841"/>
                </a:lnTo>
                <a:lnTo>
                  <a:pt x="9501" y="8841"/>
                </a:lnTo>
                <a:lnTo>
                  <a:pt x="9355" y="8804"/>
                </a:lnTo>
                <a:lnTo>
                  <a:pt x="9208" y="8841"/>
                </a:lnTo>
                <a:lnTo>
                  <a:pt x="9061" y="8878"/>
                </a:lnTo>
                <a:lnTo>
                  <a:pt x="8988" y="8988"/>
                </a:lnTo>
                <a:lnTo>
                  <a:pt x="8914" y="9098"/>
                </a:lnTo>
                <a:lnTo>
                  <a:pt x="8914" y="9208"/>
                </a:lnTo>
                <a:lnTo>
                  <a:pt x="9025" y="9611"/>
                </a:lnTo>
                <a:lnTo>
                  <a:pt x="9135" y="10051"/>
                </a:lnTo>
                <a:lnTo>
                  <a:pt x="8694" y="10161"/>
                </a:lnTo>
                <a:lnTo>
                  <a:pt x="8658" y="10198"/>
                </a:lnTo>
                <a:lnTo>
                  <a:pt x="8621" y="10235"/>
                </a:lnTo>
                <a:lnTo>
                  <a:pt x="8584" y="10345"/>
                </a:lnTo>
                <a:lnTo>
                  <a:pt x="8511" y="10125"/>
                </a:lnTo>
                <a:lnTo>
                  <a:pt x="8401" y="9905"/>
                </a:lnTo>
                <a:lnTo>
                  <a:pt x="8254" y="9685"/>
                </a:lnTo>
                <a:lnTo>
                  <a:pt x="8034" y="9501"/>
                </a:lnTo>
                <a:lnTo>
                  <a:pt x="7777" y="9391"/>
                </a:lnTo>
                <a:lnTo>
                  <a:pt x="7557" y="9391"/>
                </a:lnTo>
                <a:lnTo>
                  <a:pt x="7411" y="9428"/>
                </a:lnTo>
                <a:lnTo>
                  <a:pt x="7300" y="9464"/>
                </a:lnTo>
                <a:lnTo>
                  <a:pt x="7190" y="9538"/>
                </a:lnTo>
                <a:lnTo>
                  <a:pt x="7080" y="9611"/>
                </a:lnTo>
                <a:lnTo>
                  <a:pt x="7044" y="9721"/>
                </a:lnTo>
                <a:lnTo>
                  <a:pt x="7007" y="9868"/>
                </a:lnTo>
                <a:lnTo>
                  <a:pt x="7044" y="9941"/>
                </a:lnTo>
                <a:lnTo>
                  <a:pt x="7117" y="9978"/>
                </a:lnTo>
                <a:lnTo>
                  <a:pt x="7044" y="10235"/>
                </a:lnTo>
                <a:lnTo>
                  <a:pt x="7080" y="10492"/>
                </a:lnTo>
                <a:lnTo>
                  <a:pt x="4806" y="11152"/>
                </a:lnTo>
                <a:lnTo>
                  <a:pt x="4219" y="11335"/>
                </a:lnTo>
                <a:lnTo>
                  <a:pt x="3632" y="11519"/>
                </a:lnTo>
                <a:lnTo>
                  <a:pt x="3449" y="11629"/>
                </a:lnTo>
                <a:lnTo>
                  <a:pt x="3192" y="10602"/>
                </a:lnTo>
                <a:lnTo>
                  <a:pt x="2862" y="9611"/>
                </a:lnTo>
                <a:lnTo>
                  <a:pt x="3339" y="9538"/>
                </a:lnTo>
                <a:lnTo>
                  <a:pt x="3816" y="9428"/>
                </a:lnTo>
                <a:lnTo>
                  <a:pt x="4769" y="9134"/>
                </a:lnTo>
                <a:lnTo>
                  <a:pt x="4843" y="9318"/>
                </a:lnTo>
                <a:lnTo>
                  <a:pt x="4953" y="9501"/>
                </a:lnTo>
                <a:lnTo>
                  <a:pt x="5063" y="9685"/>
                </a:lnTo>
                <a:lnTo>
                  <a:pt x="5246" y="9831"/>
                </a:lnTo>
                <a:lnTo>
                  <a:pt x="5356" y="9868"/>
                </a:lnTo>
                <a:lnTo>
                  <a:pt x="5466" y="9905"/>
                </a:lnTo>
                <a:lnTo>
                  <a:pt x="5613" y="9905"/>
                </a:lnTo>
                <a:lnTo>
                  <a:pt x="5723" y="9868"/>
                </a:lnTo>
                <a:lnTo>
                  <a:pt x="5980" y="9758"/>
                </a:lnTo>
                <a:lnTo>
                  <a:pt x="6163" y="9648"/>
                </a:lnTo>
                <a:lnTo>
                  <a:pt x="6237" y="9538"/>
                </a:lnTo>
                <a:lnTo>
                  <a:pt x="6273" y="9501"/>
                </a:lnTo>
                <a:lnTo>
                  <a:pt x="6237" y="9428"/>
                </a:lnTo>
                <a:lnTo>
                  <a:pt x="5980" y="8731"/>
                </a:lnTo>
                <a:lnTo>
                  <a:pt x="6200" y="8731"/>
                </a:lnTo>
                <a:lnTo>
                  <a:pt x="6383" y="8658"/>
                </a:lnTo>
                <a:lnTo>
                  <a:pt x="6604" y="9244"/>
                </a:lnTo>
                <a:lnTo>
                  <a:pt x="6677" y="9318"/>
                </a:lnTo>
                <a:lnTo>
                  <a:pt x="6714" y="9354"/>
                </a:lnTo>
                <a:lnTo>
                  <a:pt x="6787" y="9354"/>
                </a:lnTo>
                <a:lnTo>
                  <a:pt x="7044" y="9318"/>
                </a:lnTo>
                <a:lnTo>
                  <a:pt x="7300" y="9208"/>
                </a:lnTo>
                <a:lnTo>
                  <a:pt x="7521" y="9061"/>
                </a:lnTo>
                <a:lnTo>
                  <a:pt x="7704" y="8878"/>
                </a:lnTo>
                <a:lnTo>
                  <a:pt x="7741" y="8841"/>
                </a:lnTo>
                <a:lnTo>
                  <a:pt x="7777" y="8768"/>
                </a:lnTo>
                <a:lnTo>
                  <a:pt x="7741" y="8658"/>
                </a:lnTo>
                <a:lnTo>
                  <a:pt x="7264" y="7887"/>
                </a:lnTo>
                <a:lnTo>
                  <a:pt x="7080" y="7520"/>
                </a:lnTo>
                <a:lnTo>
                  <a:pt x="6970" y="7337"/>
                </a:lnTo>
                <a:lnTo>
                  <a:pt x="6824" y="7227"/>
                </a:lnTo>
                <a:lnTo>
                  <a:pt x="6640" y="7154"/>
                </a:lnTo>
                <a:lnTo>
                  <a:pt x="6457" y="7190"/>
                </a:lnTo>
                <a:lnTo>
                  <a:pt x="6383" y="7227"/>
                </a:lnTo>
                <a:lnTo>
                  <a:pt x="6310" y="7264"/>
                </a:lnTo>
                <a:lnTo>
                  <a:pt x="6237" y="7337"/>
                </a:lnTo>
                <a:lnTo>
                  <a:pt x="6200" y="7410"/>
                </a:lnTo>
                <a:lnTo>
                  <a:pt x="6017" y="7447"/>
                </a:lnTo>
                <a:lnTo>
                  <a:pt x="5980" y="7484"/>
                </a:lnTo>
                <a:lnTo>
                  <a:pt x="5943" y="7520"/>
                </a:lnTo>
                <a:lnTo>
                  <a:pt x="5907" y="7594"/>
                </a:lnTo>
                <a:lnTo>
                  <a:pt x="5907" y="7667"/>
                </a:lnTo>
                <a:lnTo>
                  <a:pt x="6200" y="8291"/>
                </a:lnTo>
                <a:lnTo>
                  <a:pt x="6163" y="8364"/>
                </a:lnTo>
                <a:lnTo>
                  <a:pt x="6127" y="8401"/>
                </a:lnTo>
                <a:lnTo>
                  <a:pt x="6090" y="8401"/>
                </a:lnTo>
                <a:lnTo>
                  <a:pt x="6053" y="8437"/>
                </a:lnTo>
                <a:lnTo>
                  <a:pt x="5943" y="8474"/>
                </a:lnTo>
                <a:lnTo>
                  <a:pt x="5907" y="8511"/>
                </a:lnTo>
                <a:lnTo>
                  <a:pt x="5613" y="7814"/>
                </a:lnTo>
                <a:lnTo>
                  <a:pt x="5576" y="7777"/>
                </a:lnTo>
                <a:lnTo>
                  <a:pt x="5540" y="7704"/>
                </a:lnTo>
                <a:lnTo>
                  <a:pt x="5393" y="7704"/>
                </a:lnTo>
                <a:lnTo>
                  <a:pt x="5356" y="7667"/>
                </a:lnTo>
                <a:lnTo>
                  <a:pt x="5173" y="7667"/>
                </a:lnTo>
                <a:lnTo>
                  <a:pt x="4990" y="7704"/>
                </a:lnTo>
                <a:lnTo>
                  <a:pt x="4843" y="7814"/>
                </a:lnTo>
                <a:lnTo>
                  <a:pt x="4733" y="7961"/>
                </a:lnTo>
                <a:lnTo>
                  <a:pt x="4659" y="8144"/>
                </a:lnTo>
                <a:lnTo>
                  <a:pt x="4623" y="8327"/>
                </a:lnTo>
                <a:lnTo>
                  <a:pt x="4623" y="8511"/>
                </a:lnTo>
                <a:lnTo>
                  <a:pt x="4623" y="8694"/>
                </a:lnTo>
                <a:lnTo>
                  <a:pt x="3669" y="8951"/>
                </a:lnTo>
                <a:lnTo>
                  <a:pt x="3229" y="9134"/>
                </a:lnTo>
                <a:lnTo>
                  <a:pt x="2752" y="9318"/>
                </a:lnTo>
                <a:lnTo>
                  <a:pt x="2348" y="7997"/>
                </a:lnTo>
                <a:lnTo>
                  <a:pt x="1908" y="6677"/>
                </a:lnTo>
                <a:lnTo>
                  <a:pt x="1541" y="5356"/>
                </a:lnTo>
                <a:lnTo>
                  <a:pt x="1395" y="4696"/>
                </a:lnTo>
                <a:lnTo>
                  <a:pt x="1285" y="3999"/>
                </a:lnTo>
                <a:lnTo>
                  <a:pt x="1505" y="3962"/>
                </a:lnTo>
                <a:lnTo>
                  <a:pt x="1725" y="3926"/>
                </a:lnTo>
                <a:lnTo>
                  <a:pt x="2165" y="3816"/>
                </a:lnTo>
                <a:lnTo>
                  <a:pt x="3302" y="3485"/>
                </a:lnTo>
                <a:lnTo>
                  <a:pt x="5760" y="2825"/>
                </a:lnTo>
                <a:lnTo>
                  <a:pt x="6934" y="2495"/>
                </a:lnTo>
                <a:lnTo>
                  <a:pt x="8071" y="2092"/>
                </a:lnTo>
                <a:lnTo>
                  <a:pt x="9135" y="1725"/>
                </a:lnTo>
                <a:lnTo>
                  <a:pt x="9758" y="1505"/>
                </a:lnTo>
                <a:lnTo>
                  <a:pt x="9978" y="1395"/>
                </a:lnTo>
                <a:lnTo>
                  <a:pt x="10088" y="1358"/>
                </a:lnTo>
                <a:lnTo>
                  <a:pt x="10162" y="1321"/>
                </a:lnTo>
                <a:close/>
                <a:moveTo>
                  <a:pt x="12876" y="8988"/>
                </a:moveTo>
                <a:lnTo>
                  <a:pt x="13023" y="9575"/>
                </a:lnTo>
                <a:lnTo>
                  <a:pt x="13096" y="9905"/>
                </a:lnTo>
                <a:lnTo>
                  <a:pt x="13206" y="10198"/>
                </a:lnTo>
                <a:lnTo>
                  <a:pt x="12619" y="10271"/>
                </a:lnTo>
                <a:lnTo>
                  <a:pt x="12069" y="10418"/>
                </a:lnTo>
                <a:lnTo>
                  <a:pt x="11519" y="10565"/>
                </a:lnTo>
                <a:lnTo>
                  <a:pt x="10969" y="10748"/>
                </a:lnTo>
                <a:lnTo>
                  <a:pt x="9685" y="11225"/>
                </a:lnTo>
                <a:lnTo>
                  <a:pt x="8438" y="11702"/>
                </a:lnTo>
                <a:lnTo>
                  <a:pt x="5980" y="12619"/>
                </a:lnTo>
                <a:lnTo>
                  <a:pt x="4879" y="13023"/>
                </a:lnTo>
                <a:lnTo>
                  <a:pt x="4329" y="13243"/>
                </a:lnTo>
                <a:lnTo>
                  <a:pt x="3816" y="13499"/>
                </a:lnTo>
                <a:lnTo>
                  <a:pt x="3669" y="12692"/>
                </a:lnTo>
                <a:lnTo>
                  <a:pt x="3522" y="11885"/>
                </a:lnTo>
                <a:lnTo>
                  <a:pt x="3742" y="11885"/>
                </a:lnTo>
                <a:lnTo>
                  <a:pt x="3999" y="11812"/>
                </a:lnTo>
                <a:lnTo>
                  <a:pt x="5173" y="11482"/>
                </a:lnTo>
                <a:lnTo>
                  <a:pt x="7190" y="10932"/>
                </a:lnTo>
                <a:lnTo>
                  <a:pt x="7374" y="11335"/>
                </a:lnTo>
                <a:lnTo>
                  <a:pt x="7594" y="11702"/>
                </a:lnTo>
                <a:lnTo>
                  <a:pt x="7631" y="11775"/>
                </a:lnTo>
                <a:lnTo>
                  <a:pt x="7814" y="11775"/>
                </a:lnTo>
                <a:lnTo>
                  <a:pt x="7887" y="11702"/>
                </a:lnTo>
                <a:lnTo>
                  <a:pt x="7961" y="11629"/>
                </a:lnTo>
                <a:lnTo>
                  <a:pt x="8107" y="11592"/>
                </a:lnTo>
                <a:lnTo>
                  <a:pt x="8401" y="11519"/>
                </a:lnTo>
                <a:lnTo>
                  <a:pt x="8474" y="11445"/>
                </a:lnTo>
                <a:lnTo>
                  <a:pt x="8548" y="11372"/>
                </a:lnTo>
                <a:lnTo>
                  <a:pt x="8658" y="11189"/>
                </a:lnTo>
                <a:lnTo>
                  <a:pt x="8694" y="11005"/>
                </a:lnTo>
                <a:lnTo>
                  <a:pt x="8694" y="10785"/>
                </a:lnTo>
                <a:lnTo>
                  <a:pt x="8658" y="10602"/>
                </a:lnTo>
                <a:lnTo>
                  <a:pt x="8621" y="10418"/>
                </a:lnTo>
                <a:lnTo>
                  <a:pt x="8658" y="10492"/>
                </a:lnTo>
                <a:lnTo>
                  <a:pt x="8768" y="10528"/>
                </a:lnTo>
                <a:lnTo>
                  <a:pt x="9025" y="10492"/>
                </a:lnTo>
                <a:lnTo>
                  <a:pt x="9281" y="10418"/>
                </a:lnTo>
                <a:lnTo>
                  <a:pt x="9428" y="10638"/>
                </a:lnTo>
                <a:lnTo>
                  <a:pt x="9611" y="10822"/>
                </a:lnTo>
                <a:lnTo>
                  <a:pt x="9758" y="10895"/>
                </a:lnTo>
                <a:lnTo>
                  <a:pt x="9942" y="10932"/>
                </a:lnTo>
                <a:lnTo>
                  <a:pt x="10088" y="10932"/>
                </a:lnTo>
                <a:lnTo>
                  <a:pt x="10235" y="10858"/>
                </a:lnTo>
                <a:lnTo>
                  <a:pt x="10382" y="10785"/>
                </a:lnTo>
                <a:lnTo>
                  <a:pt x="10492" y="10638"/>
                </a:lnTo>
                <a:lnTo>
                  <a:pt x="10565" y="10492"/>
                </a:lnTo>
                <a:lnTo>
                  <a:pt x="10602" y="10345"/>
                </a:lnTo>
                <a:lnTo>
                  <a:pt x="10639" y="10161"/>
                </a:lnTo>
                <a:lnTo>
                  <a:pt x="10602" y="9978"/>
                </a:lnTo>
                <a:lnTo>
                  <a:pt x="10492" y="9648"/>
                </a:lnTo>
                <a:lnTo>
                  <a:pt x="10749" y="9648"/>
                </a:lnTo>
                <a:lnTo>
                  <a:pt x="11005" y="9611"/>
                </a:lnTo>
                <a:lnTo>
                  <a:pt x="11629" y="9428"/>
                </a:lnTo>
                <a:lnTo>
                  <a:pt x="12876" y="8988"/>
                </a:lnTo>
                <a:close/>
                <a:moveTo>
                  <a:pt x="13206" y="10675"/>
                </a:moveTo>
                <a:lnTo>
                  <a:pt x="13096" y="10712"/>
                </a:lnTo>
                <a:lnTo>
                  <a:pt x="11592" y="11262"/>
                </a:lnTo>
                <a:lnTo>
                  <a:pt x="8731" y="12362"/>
                </a:lnTo>
                <a:lnTo>
                  <a:pt x="7300" y="12876"/>
                </a:lnTo>
                <a:lnTo>
                  <a:pt x="6604" y="13133"/>
                </a:lnTo>
                <a:lnTo>
                  <a:pt x="5870" y="13316"/>
                </a:lnTo>
                <a:lnTo>
                  <a:pt x="4696" y="13573"/>
                </a:lnTo>
                <a:lnTo>
                  <a:pt x="5393" y="13279"/>
                </a:lnTo>
                <a:lnTo>
                  <a:pt x="6090" y="13023"/>
                </a:lnTo>
                <a:lnTo>
                  <a:pt x="8438" y="12179"/>
                </a:lnTo>
                <a:lnTo>
                  <a:pt x="9611" y="11702"/>
                </a:lnTo>
                <a:lnTo>
                  <a:pt x="10822" y="11299"/>
                </a:lnTo>
                <a:lnTo>
                  <a:pt x="11409" y="11078"/>
                </a:lnTo>
                <a:lnTo>
                  <a:pt x="11996" y="10895"/>
                </a:lnTo>
                <a:lnTo>
                  <a:pt x="12619" y="10748"/>
                </a:lnTo>
                <a:lnTo>
                  <a:pt x="13206" y="10675"/>
                </a:lnTo>
                <a:close/>
                <a:moveTo>
                  <a:pt x="10492" y="478"/>
                </a:moveTo>
                <a:lnTo>
                  <a:pt x="10712" y="1064"/>
                </a:lnTo>
                <a:lnTo>
                  <a:pt x="10969" y="1688"/>
                </a:lnTo>
                <a:lnTo>
                  <a:pt x="11482" y="2862"/>
                </a:lnTo>
                <a:lnTo>
                  <a:pt x="11996" y="4182"/>
                </a:lnTo>
                <a:lnTo>
                  <a:pt x="12473" y="5466"/>
                </a:lnTo>
                <a:lnTo>
                  <a:pt x="12876" y="6713"/>
                </a:lnTo>
                <a:lnTo>
                  <a:pt x="13280" y="7924"/>
                </a:lnTo>
                <a:lnTo>
                  <a:pt x="13683" y="9171"/>
                </a:lnTo>
                <a:lnTo>
                  <a:pt x="14013" y="10418"/>
                </a:lnTo>
                <a:lnTo>
                  <a:pt x="13793" y="10418"/>
                </a:lnTo>
                <a:lnTo>
                  <a:pt x="13573" y="10492"/>
                </a:lnTo>
                <a:lnTo>
                  <a:pt x="13573" y="10418"/>
                </a:lnTo>
                <a:lnTo>
                  <a:pt x="13573" y="10308"/>
                </a:lnTo>
                <a:lnTo>
                  <a:pt x="13646" y="10235"/>
                </a:lnTo>
                <a:lnTo>
                  <a:pt x="13646" y="10125"/>
                </a:lnTo>
                <a:lnTo>
                  <a:pt x="13610" y="9831"/>
                </a:lnTo>
                <a:lnTo>
                  <a:pt x="13610" y="9758"/>
                </a:lnTo>
                <a:lnTo>
                  <a:pt x="13610" y="9721"/>
                </a:lnTo>
                <a:lnTo>
                  <a:pt x="13426" y="9024"/>
                </a:lnTo>
                <a:lnTo>
                  <a:pt x="13096" y="7777"/>
                </a:lnTo>
                <a:lnTo>
                  <a:pt x="12693" y="6603"/>
                </a:lnTo>
                <a:lnTo>
                  <a:pt x="12289" y="5430"/>
                </a:lnTo>
                <a:lnTo>
                  <a:pt x="11849" y="4256"/>
                </a:lnTo>
                <a:lnTo>
                  <a:pt x="11372" y="3119"/>
                </a:lnTo>
                <a:lnTo>
                  <a:pt x="10859" y="1981"/>
                </a:lnTo>
                <a:lnTo>
                  <a:pt x="10675" y="1651"/>
                </a:lnTo>
                <a:lnTo>
                  <a:pt x="10492" y="1358"/>
                </a:lnTo>
                <a:lnTo>
                  <a:pt x="10602" y="1285"/>
                </a:lnTo>
                <a:lnTo>
                  <a:pt x="10639" y="1174"/>
                </a:lnTo>
                <a:lnTo>
                  <a:pt x="10602" y="1064"/>
                </a:lnTo>
                <a:lnTo>
                  <a:pt x="10565" y="991"/>
                </a:lnTo>
                <a:lnTo>
                  <a:pt x="10528" y="954"/>
                </a:lnTo>
                <a:lnTo>
                  <a:pt x="10455" y="918"/>
                </a:lnTo>
                <a:lnTo>
                  <a:pt x="10272" y="881"/>
                </a:lnTo>
                <a:lnTo>
                  <a:pt x="10088" y="918"/>
                </a:lnTo>
                <a:lnTo>
                  <a:pt x="9391" y="1138"/>
                </a:lnTo>
                <a:lnTo>
                  <a:pt x="8658" y="1431"/>
                </a:lnTo>
                <a:lnTo>
                  <a:pt x="7924" y="1688"/>
                </a:lnTo>
                <a:lnTo>
                  <a:pt x="7190" y="1945"/>
                </a:lnTo>
                <a:lnTo>
                  <a:pt x="5650" y="2422"/>
                </a:lnTo>
                <a:lnTo>
                  <a:pt x="4109" y="2862"/>
                </a:lnTo>
                <a:lnTo>
                  <a:pt x="2569" y="3265"/>
                </a:lnTo>
                <a:lnTo>
                  <a:pt x="1762" y="3485"/>
                </a:lnTo>
                <a:lnTo>
                  <a:pt x="1358" y="3632"/>
                </a:lnTo>
                <a:lnTo>
                  <a:pt x="1175" y="3706"/>
                </a:lnTo>
                <a:lnTo>
                  <a:pt x="1028" y="3816"/>
                </a:lnTo>
                <a:lnTo>
                  <a:pt x="991" y="3816"/>
                </a:lnTo>
                <a:lnTo>
                  <a:pt x="955" y="3889"/>
                </a:lnTo>
                <a:lnTo>
                  <a:pt x="918" y="3962"/>
                </a:lnTo>
                <a:lnTo>
                  <a:pt x="991" y="4586"/>
                </a:lnTo>
                <a:lnTo>
                  <a:pt x="1101" y="5209"/>
                </a:lnTo>
                <a:lnTo>
                  <a:pt x="1248" y="5796"/>
                </a:lnTo>
                <a:lnTo>
                  <a:pt x="1395" y="6420"/>
                </a:lnTo>
                <a:lnTo>
                  <a:pt x="1725" y="7594"/>
                </a:lnTo>
                <a:lnTo>
                  <a:pt x="2128" y="8768"/>
                </a:lnTo>
                <a:lnTo>
                  <a:pt x="2532" y="9978"/>
                </a:lnTo>
                <a:lnTo>
                  <a:pt x="2899" y="11152"/>
                </a:lnTo>
                <a:lnTo>
                  <a:pt x="3045" y="11739"/>
                </a:lnTo>
                <a:lnTo>
                  <a:pt x="3192" y="12362"/>
                </a:lnTo>
                <a:lnTo>
                  <a:pt x="3302" y="12949"/>
                </a:lnTo>
                <a:lnTo>
                  <a:pt x="3412" y="13573"/>
                </a:lnTo>
                <a:lnTo>
                  <a:pt x="3412" y="13683"/>
                </a:lnTo>
                <a:lnTo>
                  <a:pt x="3486" y="13720"/>
                </a:lnTo>
                <a:lnTo>
                  <a:pt x="3559" y="13756"/>
                </a:lnTo>
                <a:lnTo>
                  <a:pt x="3632" y="13793"/>
                </a:lnTo>
                <a:lnTo>
                  <a:pt x="3669" y="13830"/>
                </a:lnTo>
                <a:lnTo>
                  <a:pt x="3742" y="13830"/>
                </a:lnTo>
                <a:lnTo>
                  <a:pt x="4036" y="13756"/>
                </a:lnTo>
                <a:lnTo>
                  <a:pt x="3706" y="13903"/>
                </a:lnTo>
                <a:lnTo>
                  <a:pt x="3412" y="14086"/>
                </a:lnTo>
                <a:lnTo>
                  <a:pt x="2569" y="11115"/>
                </a:lnTo>
                <a:lnTo>
                  <a:pt x="2128" y="9611"/>
                </a:lnTo>
                <a:lnTo>
                  <a:pt x="1725" y="8144"/>
                </a:lnTo>
                <a:lnTo>
                  <a:pt x="955" y="5136"/>
                </a:lnTo>
                <a:lnTo>
                  <a:pt x="808" y="4439"/>
                </a:lnTo>
                <a:lnTo>
                  <a:pt x="661" y="3999"/>
                </a:lnTo>
                <a:lnTo>
                  <a:pt x="588" y="3779"/>
                </a:lnTo>
                <a:lnTo>
                  <a:pt x="478" y="3632"/>
                </a:lnTo>
                <a:lnTo>
                  <a:pt x="1065" y="3522"/>
                </a:lnTo>
                <a:lnTo>
                  <a:pt x="1652" y="3412"/>
                </a:lnTo>
                <a:lnTo>
                  <a:pt x="2825" y="3045"/>
                </a:lnTo>
                <a:lnTo>
                  <a:pt x="4183" y="2642"/>
                </a:lnTo>
                <a:lnTo>
                  <a:pt x="5503" y="2202"/>
                </a:lnTo>
                <a:lnTo>
                  <a:pt x="8034" y="1358"/>
                </a:lnTo>
                <a:lnTo>
                  <a:pt x="9281" y="918"/>
                </a:lnTo>
                <a:lnTo>
                  <a:pt x="9905" y="734"/>
                </a:lnTo>
                <a:lnTo>
                  <a:pt x="10198" y="624"/>
                </a:lnTo>
                <a:lnTo>
                  <a:pt x="10492" y="478"/>
                </a:lnTo>
                <a:close/>
                <a:moveTo>
                  <a:pt x="10455" y="1"/>
                </a:moveTo>
                <a:lnTo>
                  <a:pt x="10162" y="37"/>
                </a:lnTo>
                <a:lnTo>
                  <a:pt x="9832" y="147"/>
                </a:lnTo>
                <a:lnTo>
                  <a:pt x="9245" y="367"/>
                </a:lnTo>
                <a:lnTo>
                  <a:pt x="7997" y="808"/>
                </a:lnTo>
                <a:lnTo>
                  <a:pt x="5503" y="1651"/>
                </a:lnTo>
                <a:lnTo>
                  <a:pt x="2935" y="2495"/>
                </a:lnTo>
                <a:lnTo>
                  <a:pt x="1615" y="2899"/>
                </a:lnTo>
                <a:lnTo>
                  <a:pt x="918" y="3082"/>
                </a:lnTo>
                <a:lnTo>
                  <a:pt x="258" y="3339"/>
                </a:lnTo>
                <a:lnTo>
                  <a:pt x="184" y="3412"/>
                </a:lnTo>
                <a:lnTo>
                  <a:pt x="148" y="3522"/>
                </a:lnTo>
                <a:lnTo>
                  <a:pt x="38" y="3559"/>
                </a:lnTo>
                <a:lnTo>
                  <a:pt x="1" y="3595"/>
                </a:lnTo>
                <a:lnTo>
                  <a:pt x="1" y="3632"/>
                </a:lnTo>
                <a:lnTo>
                  <a:pt x="38" y="3779"/>
                </a:lnTo>
                <a:lnTo>
                  <a:pt x="111" y="3926"/>
                </a:lnTo>
                <a:lnTo>
                  <a:pt x="184" y="4036"/>
                </a:lnTo>
                <a:lnTo>
                  <a:pt x="221" y="4146"/>
                </a:lnTo>
                <a:lnTo>
                  <a:pt x="294" y="4366"/>
                </a:lnTo>
                <a:lnTo>
                  <a:pt x="588" y="5796"/>
                </a:lnTo>
                <a:lnTo>
                  <a:pt x="955" y="7227"/>
                </a:lnTo>
                <a:lnTo>
                  <a:pt x="1285" y="8658"/>
                </a:lnTo>
                <a:lnTo>
                  <a:pt x="2055" y="11482"/>
                </a:lnTo>
                <a:lnTo>
                  <a:pt x="2459" y="12876"/>
                </a:lnTo>
                <a:lnTo>
                  <a:pt x="2899" y="14233"/>
                </a:lnTo>
                <a:lnTo>
                  <a:pt x="2935" y="14380"/>
                </a:lnTo>
                <a:lnTo>
                  <a:pt x="3045" y="14416"/>
                </a:lnTo>
                <a:lnTo>
                  <a:pt x="3155" y="14453"/>
                </a:lnTo>
                <a:lnTo>
                  <a:pt x="3302" y="14416"/>
                </a:lnTo>
                <a:lnTo>
                  <a:pt x="3596" y="14343"/>
                </a:lnTo>
                <a:lnTo>
                  <a:pt x="3889" y="14270"/>
                </a:lnTo>
                <a:lnTo>
                  <a:pt x="4513" y="14086"/>
                </a:lnTo>
                <a:lnTo>
                  <a:pt x="5980" y="13793"/>
                </a:lnTo>
                <a:lnTo>
                  <a:pt x="6714" y="13610"/>
                </a:lnTo>
                <a:lnTo>
                  <a:pt x="7447" y="13353"/>
                </a:lnTo>
                <a:lnTo>
                  <a:pt x="8878" y="12839"/>
                </a:lnTo>
                <a:lnTo>
                  <a:pt x="11739" y="11775"/>
                </a:lnTo>
                <a:lnTo>
                  <a:pt x="13133" y="11225"/>
                </a:lnTo>
                <a:lnTo>
                  <a:pt x="13646" y="11078"/>
                </a:lnTo>
                <a:lnTo>
                  <a:pt x="13903" y="10968"/>
                </a:lnTo>
                <a:lnTo>
                  <a:pt x="14160" y="10822"/>
                </a:lnTo>
                <a:lnTo>
                  <a:pt x="14197" y="10932"/>
                </a:lnTo>
                <a:lnTo>
                  <a:pt x="14270" y="10968"/>
                </a:lnTo>
                <a:lnTo>
                  <a:pt x="14380" y="11005"/>
                </a:lnTo>
                <a:lnTo>
                  <a:pt x="14490" y="11005"/>
                </a:lnTo>
                <a:lnTo>
                  <a:pt x="14563" y="10932"/>
                </a:lnTo>
                <a:lnTo>
                  <a:pt x="14637" y="10895"/>
                </a:lnTo>
                <a:lnTo>
                  <a:pt x="14674" y="10785"/>
                </a:lnTo>
                <a:lnTo>
                  <a:pt x="14637" y="10675"/>
                </a:lnTo>
                <a:lnTo>
                  <a:pt x="14270" y="9318"/>
                </a:lnTo>
                <a:lnTo>
                  <a:pt x="13867" y="7997"/>
                </a:lnTo>
                <a:lnTo>
                  <a:pt x="13426" y="6640"/>
                </a:lnTo>
                <a:lnTo>
                  <a:pt x="12949" y="5356"/>
                </a:lnTo>
                <a:lnTo>
                  <a:pt x="12473" y="4036"/>
                </a:lnTo>
                <a:lnTo>
                  <a:pt x="11922" y="2752"/>
                </a:lnTo>
                <a:lnTo>
                  <a:pt x="11409" y="1468"/>
                </a:lnTo>
                <a:lnTo>
                  <a:pt x="11115" y="881"/>
                </a:lnTo>
                <a:lnTo>
                  <a:pt x="10785" y="257"/>
                </a:lnTo>
                <a:lnTo>
                  <a:pt x="10749" y="221"/>
                </a:lnTo>
                <a:lnTo>
                  <a:pt x="10675" y="184"/>
                </a:lnTo>
                <a:lnTo>
                  <a:pt x="10639" y="111"/>
                </a:lnTo>
                <a:lnTo>
                  <a:pt x="10602" y="74"/>
                </a:lnTo>
                <a:lnTo>
                  <a:pt x="10528" y="37"/>
                </a:lnTo>
                <a:lnTo>
                  <a:pt x="10455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2" name="Google Shape;182;p2"/>
          <p:cNvSpPr/>
          <p:nvPr/>
        </p:nvSpPr>
        <p:spPr>
          <a:xfrm>
            <a:off x="247060" y="4094875"/>
            <a:ext cx="275434" cy="244207"/>
          </a:xfrm>
          <a:custGeom>
            <a:avLst/>
            <a:gdLst/>
            <a:ahLst/>
            <a:cxnLst/>
            <a:rect l="l" t="t" r="r" b="b"/>
            <a:pathLst>
              <a:path w="5504" h="4880" extrusionOk="0">
                <a:moveTo>
                  <a:pt x="5173" y="0"/>
                </a:moveTo>
                <a:lnTo>
                  <a:pt x="5063" y="37"/>
                </a:lnTo>
                <a:lnTo>
                  <a:pt x="4990" y="110"/>
                </a:lnTo>
                <a:lnTo>
                  <a:pt x="4770" y="404"/>
                </a:lnTo>
                <a:lnTo>
                  <a:pt x="4513" y="624"/>
                </a:lnTo>
                <a:lnTo>
                  <a:pt x="4219" y="844"/>
                </a:lnTo>
                <a:lnTo>
                  <a:pt x="3926" y="991"/>
                </a:lnTo>
                <a:lnTo>
                  <a:pt x="3742" y="1064"/>
                </a:lnTo>
                <a:lnTo>
                  <a:pt x="3559" y="1101"/>
                </a:lnTo>
                <a:lnTo>
                  <a:pt x="3229" y="1101"/>
                </a:lnTo>
                <a:lnTo>
                  <a:pt x="2862" y="1028"/>
                </a:lnTo>
                <a:lnTo>
                  <a:pt x="2532" y="917"/>
                </a:lnTo>
                <a:lnTo>
                  <a:pt x="2239" y="807"/>
                </a:lnTo>
                <a:lnTo>
                  <a:pt x="1908" y="734"/>
                </a:lnTo>
                <a:lnTo>
                  <a:pt x="1578" y="661"/>
                </a:lnTo>
                <a:lnTo>
                  <a:pt x="1248" y="624"/>
                </a:lnTo>
                <a:lnTo>
                  <a:pt x="918" y="661"/>
                </a:lnTo>
                <a:lnTo>
                  <a:pt x="625" y="771"/>
                </a:lnTo>
                <a:lnTo>
                  <a:pt x="478" y="844"/>
                </a:lnTo>
                <a:lnTo>
                  <a:pt x="368" y="954"/>
                </a:lnTo>
                <a:lnTo>
                  <a:pt x="258" y="1064"/>
                </a:lnTo>
                <a:lnTo>
                  <a:pt x="148" y="1211"/>
                </a:lnTo>
                <a:lnTo>
                  <a:pt x="111" y="1284"/>
                </a:lnTo>
                <a:lnTo>
                  <a:pt x="111" y="1321"/>
                </a:lnTo>
                <a:lnTo>
                  <a:pt x="148" y="1431"/>
                </a:lnTo>
                <a:lnTo>
                  <a:pt x="258" y="1468"/>
                </a:lnTo>
                <a:lnTo>
                  <a:pt x="368" y="1468"/>
                </a:lnTo>
                <a:lnTo>
                  <a:pt x="698" y="1284"/>
                </a:lnTo>
                <a:lnTo>
                  <a:pt x="1028" y="1174"/>
                </a:lnTo>
                <a:lnTo>
                  <a:pt x="1028" y="2531"/>
                </a:lnTo>
                <a:lnTo>
                  <a:pt x="955" y="3228"/>
                </a:lnTo>
                <a:lnTo>
                  <a:pt x="881" y="3925"/>
                </a:lnTo>
                <a:lnTo>
                  <a:pt x="698" y="3852"/>
                </a:lnTo>
                <a:lnTo>
                  <a:pt x="551" y="3742"/>
                </a:lnTo>
                <a:lnTo>
                  <a:pt x="368" y="3632"/>
                </a:lnTo>
                <a:lnTo>
                  <a:pt x="184" y="3522"/>
                </a:lnTo>
                <a:lnTo>
                  <a:pt x="111" y="3522"/>
                </a:lnTo>
                <a:lnTo>
                  <a:pt x="38" y="3595"/>
                </a:lnTo>
                <a:lnTo>
                  <a:pt x="1" y="3669"/>
                </a:lnTo>
                <a:lnTo>
                  <a:pt x="1" y="3779"/>
                </a:lnTo>
                <a:lnTo>
                  <a:pt x="38" y="3962"/>
                </a:lnTo>
                <a:lnTo>
                  <a:pt x="148" y="4145"/>
                </a:lnTo>
                <a:lnTo>
                  <a:pt x="294" y="4256"/>
                </a:lnTo>
                <a:lnTo>
                  <a:pt x="514" y="4402"/>
                </a:lnTo>
                <a:lnTo>
                  <a:pt x="735" y="4476"/>
                </a:lnTo>
                <a:lnTo>
                  <a:pt x="1175" y="4476"/>
                </a:lnTo>
                <a:lnTo>
                  <a:pt x="1248" y="4439"/>
                </a:lnTo>
                <a:lnTo>
                  <a:pt x="1321" y="4402"/>
                </a:lnTo>
                <a:lnTo>
                  <a:pt x="1395" y="4256"/>
                </a:lnTo>
                <a:lnTo>
                  <a:pt x="1505" y="3485"/>
                </a:lnTo>
                <a:lnTo>
                  <a:pt x="1578" y="2715"/>
                </a:lnTo>
                <a:lnTo>
                  <a:pt x="1578" y="1908"/>
                </a:lnTo>
                <a:lnTo>
                  <a:pt x="1542" y="1504"/>
                </a:lnTo>
                <a:lnTo>
                  <a:pt x="1505" y="1138"/>
                </a:lnTo>
                <a:lnTo>
                  <a:pt x="1762" y="1174"/>
                </a:lnTo>
                <a:lnTo>
                  <a:pt x="2128" y="1321"/>
                </a:lnTo>
                <a:lnTo>
                  <a:pt x="2459" y="1431"/>
                </a:lnTo>
                <a:lnTo>
                  <a:pt x="2825" y="1578"/>
                </a:lnTo>
                <a:lnTo>
                  <a:pt x="3192" y="1651"/>
                </a:lnTo>
                <a:lnTo>
                  <a:pt x="3486" y="1651"/>
                </a:lnTo>
                <a:lnTo>
                  <a:pt x="3449" y="2531"/>
                </a:lnTo>
                <a:lnTo>
                  <a:pt x="3412" y="3449"/>
                </a:lnTo>
                <a:lnTo>
                  <a:pt x="3412" y="3999"/>
                </a:lnTo>
                <a:lnTo>
                  <a:pt x="3412" y="4256"/>
                </a:lnTo>
                <a:lnTo>
                  <a:pt x="3412" y="4366"/>
                </a:lnTo>
                <a:lnTo>
                  <a:pt x="3412" y="4402"/>
                </a:lnTo>
                <a:lnTo>
                  <a:pt x="3449" y="4402"/>
                </a:lnTo>
                <a:lnTo>
                  <a:pt x="3412" y="4476"/>
                </a:lnTo>
                <a:lnTo>
                  <a:pt x="3376" y="4512"/>
                </a:lnTo>
                <a:lnTo>
                  <a:pt x="3376" y="4659"/>
                </a:lnTo>
                <a:lnTo>
                  <a:pt x="3376" y="4696"/>
                </a:lnTo>
                <a:lnTo>
                  <a:pt x="3412" y="4806"/>
                </a:lnTo>
                <a:lnTo>
                  <a:pt x="3522" y="4879"/>
                </a:lnTo>
                <a:lnTo>
                  <a:pt x="3632" y="4879"/>
                </a:lnTo>
                <a:lnTo>
                  <a:pt x="3742" y="4842"/>
                </a:lnTo>
                <a:lnTo>
                  <a:pt x="3853" y="4732"/>
                </a:lnTo>
                <a:lnTo>
                  <a:pt x="3926" y="4586"/>
                </a:lnTo>
                <a:lnTo>
                  <a:pt x="3926" y="4439"/>
                </a:lnTo>
                <a:lnTo>
                  <a:pt x="3926" y="4256"/>
                </a:lnTo>
                <a:lnTo>
                  <a:pt x="3963" y="3045"/>
                </a:lnTo>
                <a:lnTo>
                  <a:pt x="3963" y="1871"/>
                </a:lnTo>
                <a:lnTo>
                  <a:pt x="3963" y="1541"/>
                </a:lnTo>
                <a:lnTo>
                  <a:pt x="4366" y="1394"/>
                </a:lnTo>
                <a:lnTo>
                  <a:pt x="4733" y="1138"/>
                </a:lnTo>
                <a:lnTo>
                  <a:pt x="5063" y="844"/>
                </a:lnTo>
                <a:lnTo>
                  <a:pt x="5320" y="551"/>
                </a:lnTo>
                <a:lnTo>
                  <a:pt x="5467" y="367"/>
                </a:lnTo>
                <a:lnTo>
                  <a:pt x="5503" y="257"/>
                </a:lnTo>
                <a:lnTo>
                  <a:pt x="5503" y="184"/>
                </a:lnTo>
                <a:lnTo>
                  <a:pt x="5430" y="74"/>
                </a:lnTo>
                <a:lnTo>
                  <a:pt x="5356" y="37"/>
                </a:lnTo>
                <a:lnTo>
                  <a:pt x="5283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3" name="Google Shape;183;p2"/>
          <p:cNvSpPr/>
          <p:nvPr/>
        </p:nvSpPr>
        <p:spPr>
          <a:xfrm>
            <a:off x="8516944" y="4082884"/>
            <a:ext cx="690236" cy="510383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4" name="Google Shape;184;p2"/>
          <p:cNvSpPr/>
          <p:nvPr/>
        </p:nvSpPr>
        <p:spPr>
          <a:xfrm>
            <a:off x="859713" y="3417443"/>
            <a:ext cx="317620" cy="659010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5" name="Google Shape;185;p2"/>
          <p:cNvSpPr/>
          <p:nvPr/>
        </p:nvSpPr>
        <p:spPr>
          <a:xfrm rot="1920742">
            <a:off x="5707038" y="4213989"/>
            <a:ext cx="884797" cy="750834"/>
          </a:xfrm>
          <a:custGeom>
            <a:avLst/>
            <a:gdLst/>
            <a:ahLst/>
            <a:cxnLst/>
            <a:rect l="l" t="t" r="r" b="b"/>
            <a:pathLst>
              <a:path w="17681" h="15004" extrusionOk="0">
                <a:moveTo>
                  <a:pt x="6823" y="1981"/>
                </a:moveTo>
                <a:lnTo>
                  <a:pt x="6676" y="2018"/>
                </a:lnTo>
                <a:lnTo>
                  <a:pt x="6566" y="2055"/>
                </a:lnTo>
                <a:lnTo>
                  <a:pt x="6493" y="2201"/>
                </a:lnTo>
                <a:lnTo>
                  <a:pt x="6420" y="2385"/>
                </a:lnTo>
                <a:lnTo>
                  <a:pt x="6383" y="2531"/>
                </a:lnTo>
                <a:lnTo>
                  <a:pt x="6383" y="2641"/>
                </a:lnTo>
                <a:lnTo>
                  <a:pt x="6420" y="2752"/>
                </a:lnTo>
                <a:lnTo>
                  <a:pt x="6493" y="2825"/>
                </a:lnTo>
                <a:lnTo>
                  <a:pt x="6566" y="2862"/>
                </a:lnTo>
                <a:lnTo>
                  <a:pt x="6713" y="2862"/>
                </a:lnTo>
                <a:lnTo>
                  <a:pt x="6860" y="2825"/>
                </a:lnTo>
                <a:lnTo>
                  <a:pt x="6933" y="2752"/>
                </a:lnTo>
                <a:lnTo>
                  <a:pt x="7006" y="2641"/>
                </a:lnTo>
                <a:lnTo>
                  <a:pt x="7080" y="2531"/>
                </a:lnTo>
                <a:lnTo>
                  <a:pt x="7080" y="2421"/>
                </a:lnTo>
                <a:lnTo>
                  <a:pt x="7080" y="2275"/>
                </a:lnTo>
                <a:lnTo>
                  <a:pt x="7006" y="2165"/>
                </a:lnTo>
                <a:lnTo>
                  <a:pt x="6933" y="2055"/>
                </a:lnTo>
                <a:lnTo>
                  <a:pt x="6823" y="1981"/>
                </a:lnTo>
                <a:close/>
                <a:moveTo>
                  <a:pt x="5282" y="2641"/>
                </a:moveTo>
                <a:lnTo>
                  <a:pt x="5209" y="2678"/>
                </a:lnTo>
                <a:lnTo>
                  <a:pt x="5136" y="2715"/>
                </a:lnTo>
                <a:lnTo>
                  <a:pt x="5062" y="2788"/>
                </a:lnTo>
                <a:lnTo>
                  <a:pt x="5062" y="2898"/>
                </a:lnTo>
                <a:lnTo>
                  <a:pt x="5062" y="2935"/>
                </a:lnTo>
                <a:lnTo>
                  <a:pt x="4989" y="2972"/>
                </a:lnTo>
                <a:lnTo>
                  <a:pt x="4952" y="3045"/>
                </a:lnTo>
                <a:lnTo>
                  <a:pt x="4952" y="3118"/>
                </a:lnTo>
                <a:lnTo>
                  <a:pt x="4952" y="3228"/>
                </a:lnTo>
                <a:lnTo>
                  <a:pt x="5026" y="3338"/>
                </a:lnTo>
                <a:lnTo>
                  <a:pt x="5099" y="3412"/>
                </a:lnTo>
                <a:lnTo>
                  <a:pt x="5319" y="3412"/>
                </a:lnTo>
                <a:lnTo>
                  <a:pt x="5429" y="3338"/>
                </a:lnTo>
                <a:lnTo>
                  <a:pt x="5502" y="3265"/>
                </a:lnTo>
                <a:lnTo>
                  <a:pt x="5576" y="3155"/>
                </a:lnTo>
                <a:lnTo>
                  <a:pt x="5613" y="3008"/>
                </a:lnTo>
                <a:lnTo>
                  <a:pt x="5576" y="2862"/>
                </a:lnTo>
                <a:lnTo>
                  <a:pt x="5502" y="2752"/>
                </a:lnTo>
                <a:lnTo>
                  <a:pt x="5392" y="2678"/>
                </a:lnTo>
                <a:lnTo>
                  <a:pt x="5282" y="2641"/>
                </a:lnTo>
                <a:close/>
                <a:moveTo>
                  <a:pt x="6786" y="3559"/>
                </a:moveTo>
                <a:lnTo>
                  <a:pt x="6640" y="3595"/>
                </a:lnTo>
                <a:lnTo>
                  <a:pt x="6493" y="3705"/>
                </a:lnTo>
                <a:lnTo>
                  <a:pt x="6383" y="3815"/>
                </a:lnTo>
                <a:lnTo>
                  <a:pt x="6309" y="3962"/>
                </a:lnTo>
                <a:lnTo>
                  <a:pt x="6273" y="4109"/>
                </a:lnTo>
                <a:lnTo>
                  <a:pt x="6273" y="4255"/>
                </a:lnTo>
                <a:lnTo>
                  <a:pt x="6273" y="4366"/>
                </a:lnTo>
                <a:lnTo>
                  <a:pt x="6383" y="4439"/>
                </a:lnTo>
                <a:lnTo>
                  <a:pt x="6493" y="4476"/>
                </a:lnTo>
                <a:lnTo>
                  <a:pt x="6603" y="4439"/>
                </a:lnTo>
                <a:lnTo>
                  <a:pt x="6750" y="4329"/>
                </a:lnTo>
                <a:lnTo>
                  <a:pt x="6860" y="4329"/>
                </a:lnTo>
                <a:lnTo>
                  <a:pt x="6970" y="4292"/>
                </a:lnTo>
                <a:lnTo>
                  <a:pt x="7080" y="4182"/>
                </a:lnTo>
                <a:lnTo>
                  <a:pt x="7153" y="4035"/>
                </a:lnTo>
                <a:lnTo>
                  <a:pt x="7153" y="3852"/>
                </a:lnTo>
                <a:lnTo>
                  <a:pt x="7080" y="3705"/>
                </a:lnTo>
                <a:lnTo>
                  <a:pt x="7043" y="3632"/>
                </a:lnTo>
                <a:lnTo>
                  <a:pt x="6970" y="3595"/>
                </a:lnTo>
                <a:lnTo>
                  <a:pt x="6786" y="3559"/>
                </a:lnTo>
                <a:close/>
                <a:moveTo>
                  <a:pt x="4806" y="5979"/>
                </a:moveTo>
                <a:lnTo>
                  <a:pt x="4622" y="6090"/>
                </a:lnTo>
                <a:lnTo>
                  <a:pt x="4439" y="6200"/>
                </a:lnTo>
                <a:lnTo>
                  <a:pt x="4402" y="6236"/>
                </a:lnTo>
                <a:lnTo>
                  <a:pt x="4329" y="6310"/>
                </a:lnTo>
                <a:lnTo>
                  <a:pt x="4255" y="6383"/>
                </a:lnTo>
                <a:lnTo>
                  <a:pt x="4219" y="6493"/>
                </a:lnTo>
                <a:lnTo>
                  <a:pt x="4219" y="6566"/>
                </a:lnTo>
                <a:lnTo>
                  <a:pt x="4255" y="6713"/>
                </a:lnTo>
                <a:lnTo>
                  <a:pt x="4329" y="6860"/>
                </a:lnTo>
                <a:lnTo>
                  <a:pt x="4365" y="6897"/>
                </a:lnTo>
                <a:lnTo>
                  <a:pt x="4475" y="6970"/>
                </a:lnTo>
                <a:lnTo>
                  <a:pt x="4585" y="7007"/>
                </a:lnTo>
                <a:lnTo>
                  <a:pt x="4696" y="7043"/>
                </a:lnTo>
                <a:lnTo>
                  <a:pt x="4842" y="7007"/>
                </a:lnTo>
                <a:lnTo>
                  <a:pt x="4952" y="6970"/>
                </a:lnTo>
                <a:lnTo>
                  <a:pt x="5026" y="6897"/>
                </a:lnTo>
                <a:lnTo>
                  <a:pt x="5209" y="6750"/>
                </a:lnTo>
                <a:lnTo>
                  <a:pt x="5282" y="6640"/>
                </a:lnTo>
                <a:lnTo>
                  <a:pt x="5319" y="6493"/>
                </a:lnTo>
                <a:lnTo>
                  <a:pt x="5356" y="6346"/>
                </a:lnTo>
                <a:lnTo>
                  <a:pt x="5356" y="6236"/>
                </a:lnTo>
                <a:lnTo>
                  <a:pt x="5282" y="6126"/>
                </a:lnTo>
                <a:lnTo>
                  <a:pt x="5209" y="6053"/>
                </a:lnTo>
                <a:lnTo>
                  <a:pt x="5136" y="5979"/>
                </a:lnTo>
                <a:close/>
                <a:moveTo>
                  <a:pt x="4219" y="4916"/>
                </a:moveTo>
                <a:lnTo>
                  <a:pt x="4219" y="5062"/>
                </a:lnTo>
                <a:lnTo>
                  <a:pt x="4255" y="5136"/>
                </a:lnTo>
                <a:lnTo>
                  <a:pt x="4292" y="5173"/>
                </a:lnTo>
                <a:lnTo>
                  <a:pt x="4439" y="5209"/>
                </a:lnTo>
                <a:lnTo>
                  <a:pt x="4549" y="5173"/>
                </a:lnTo>
                <a:lnTo>
                  <a:pt x="4585" y="5136"/>
                </a:lnTo>
                <a:lnTo>
                  <a:pt x="4622" y="5062"/>
                </a:lnTo>
                <a:lnTo>
                  <a:pt x="4659" y="5026"/>
                </a:lnTo>
                <a:lnTo>
                  <a:pt x="4989" y="5136"/>
                </a:lnTo>
                <a:lnTo>
                  <a:pt x="5319" y="5209"/>
                </a:lnTo>
                <a:lnTo>
                  <a:pt x="5392" y="5319"/>
                </a:lnTo>
                <a:lnTo>
                  <a:pt x="5466" y="5429"/>
                </a:lnTo>
                <a:lnTo>
                  <a:pt x="5686" y="5613"/>
                </a:lnTo>
                <a:lnTo>
                  <a:pt x="5869" y="5833"/>
                </a:lnTo>
                <a:lnTo>
                  <a:pt x="5979" y="6053"/>
                </a:lnTo>
                <a:lnTo>
                  <a:pt x="6016" y="6273"/>
                </a:lnTo>
                <a:lnTo>
                  <a:pt x="5979" y="6530"/>
                </a:lnTo>
                <a:lnTo>
                  <a:pt x="5943" y="6676"/>
                </a:lnTo>
                <a:lnTo>
                  <a:pt x="5869" y="6823"/>
                </a:lnTo>
                <a:lnTo>
                  <a:pt x="5686" y="7080"/>
                </a:lnTo>
                <a:lnTo>
                  <a:pt x="5466" y="7227"/>
                </a:lnTo>
                <a:lnTo>
                  <a:pt x="5209" y="7373"/>
                </a:lnTo>
                <a:lnTo>
                  <a:pt x="4916" y="7447"/>
                </a:lnTo>
                <a:lnTo>
                  <a:pt x="4622" y="7483"/>
                </a:lnTo>
                <a:lnTo>
                  <a:pt x="4329" y="7520"/>
                </a:lnTo>
                <a:lnTo>
                  <a:pt x="4035" y="7483"/>
                </a:lnTo>
                <a:lnTo>
                  <a:pt x="3778" y="7447"/>
                </a:lnTo>
                <a:lnTo>
                  <a:pt x="3485" y="7337"/>
                </a:lnTo>
                <a:lnTo>
                  <a:pt x="3338" y="7227"/>
                </a:lnTo>
                <a:lnTo>
                  <a:pt x="3228" y="7080"/>
                </a:lnTo>
                <a:lnTo>
                  <a:pt x="3155" y="6897"/>
                </a:lnTo>
                <a:lnTo>
                  <a:pt x="3118" y="6713"/>
                </a:lnTo>
                <a:lnTo>
                  <a:pt x="3082" y="6383"/>
                </a:lnTo>
                <a:lnTo>
                  <a:pt x="3155" y="6090"/>
                </a:lnTo>
                <a:lnTo>
                  <a:pt x="3228" y="5796"/>
                </a:lnTo>
                <a:lnTo>
                  <a:pt x="3375" y="5539"/>
                </a:lnTo>
                <a:lnTo>
                  <a:pt x="3558" y="5319"/>
                </a:lnTo>
                <a:lnTo>
                  <a:pt x="3742" y="5173"/>
                </a:lnTo>
                <a:lnTo>
                  <a:pt x="3962" y="5026"/>
                </a:lnTo>
                <a:lnTo>
                  <a:pt x="4219" y="4916"/>
                </a:lnTo>
                <a:close/>
                <a:moveTo>
                  <a:pt x="11628" y="7190"/>
                </a:moveTo>
                <a:lnTo>
                  <a:pt x="11958" y="7263"/>
                </a:lnTo>
                <a:lnTo>
                  <a:pt x="12252" y="7263"/>
                </a:lnTo>
                <a:lnTo>
                  <a:pt x="12362" y="7227"/>
                </a:lnTo>
                <a:lnTo>
                  <a:pt x="12435" y="7447"/>
                </a:lnTo>
                <a:lnTo>
                  <a:pt x="12509" y="7704"/>
                </a:lnTo>
                <a:lnTo>
                  <a:pt x="12509" y="7814"/>
                </a:lnTo>
                <a:lnTo>
                  <a:pt x="12472" y="7814"/>
                </a:lnTo>
                <a:lnTo>
                  <a:pt x="12399" y="7850"/>
                </a:lnTo>
                <a:lnTo>
                  <a:pt x="12399" y="7887"/>
                </a:lnTo>
                <a:lnTo>
                  <a:pt x="12252" y="7814"/>
                </a:lnTo>
                <a:lnTo>
                  <a:pt x="11738" y="7557"/>
                </a:lnTo>
                <a:lnTo>
                  <a:pt x="11702" y="7483"/>
                </a:lnTo>
                <a:lnTo>
                  <a:pt x="11628" y="7373"/>
                </a:lnTo>
                <a:lnTo>
                  <a:pt x="11628" y="7190"/>
                </a:lnTo>
                <a:close/>
                <a:moveTo>
                  <a:pt x="4329" y="4402"/>
                </a:moveTo>
                <a:lnTo>
                  <a:pt x="4255" y="4476"/>
                </a:lnTo>
                <a:lnTo>
                  <a:pt x="4035" y="4512"/>
                </a:lnTo>
                <a:lnTo>
                  <a:pt x="3815" y="4622"/>
                </a:lnTo>
                <a:lnTo>
                  <a:pt x="3632" y="4732"/>
                </a:lnTo>
                <a:lnTo>
                  <a:pt x="3448" y="4842"/>
                </a:lnTo>
                <a:lnTo>
                  <a:pt x="3265" y="4989"/>
                </a:lnTo>
                <a:lnTo>
                  <a:pt x="3082" y="5173"/>
                </a:lnTo>
                <a:lnTo>
                  <a:pt x="2971" y="5356"/>
                </a:lnTo>
                <a:lnTo>
                  <a:pt x="2825" y="5576"/>
                </a:lnTo>
                <a:lnTo>
                  <a:pt x="2715" y="5906"/>
                </a:lnTo>
                <a:lnTo>
                  <a:pt x="2641" y="6236"/>
                </a:lnTo>
                <a:lnTo>
                  <a:pt x="2641" y="6603"/>
                </a:lnTo>
                <a:lnTo>
                  <a:pt x="2678" y="6933"/>
                </a:lnTo>
                <a:lnTo>
                  <a:pt x="2825" y="7263"/>
                </a:lnTo>
                <a:lnTo>
                  <a:pt x="3008" y="7520"/>
                </a:lnTo>
                <a:lnTo>
                  <a:pt x="3118" y="7667"/>
                </a:lnTo>
                <a:lnTo>
                  <a:pt x="3265" y="7740"/>
                </a:lnTo>
                <a:lnTo>
                  <a:pt x="3412" y="7850"/>
                </a:lnTo>
                <a:lnTo>
                  <a:pt x="3595" y="7887"/>
                </a:lnTo>
                <a:lnTo>
                  <a:pt x="3962" y="7997"/>
                </a:lnTo>
                <a:lnTo>
                  <a:pt x="4292" y="8034"/>
                </a:lnTo>
                <a:lnTo>
                  <a:pt x="4659" y="7997"/>
                </a:lnTo>
                <a:lnTo>
                  <a:pt x="5026" y="7960"/>
                </a:lnTo>
                <a:lnTo>
                  <a:pt x="5356" y="7850"/>
                </a:lnTo>
                <a:lnTo>
                  <a:pt x="5686" y="7704"/>
                </a:lnTo>
                <a:lnTo>
                  <a:pt x="5979" y="7483"/>
                </a:lnTo>
                <a:lnTo>
                  <a:pt x="6236" y="7227"/>
                </a:lnTo>
                <a:lnTo>
                  <a:pt x="6383" y="6933"/>
                </a:lnTo>
                <a:lnTo>
                  <a:pt x="6456" y="6640"/>
                </a:lnTo>
                <a:lnTo>
                  <a:pt x="6530" y="6346"/>
                </a:lnTo>
                <a:lnTo>
                  <a:pt x="6493" y="6016"/>
                </a:lnTo>
                <a:lnTo>
                  <a:pt x="6420" y="5759"/>
                </a:lnTo>
                <a:lnTo>
                  <a:pt x="6273" y="5503"/>
                </a:lnTo>
                <a:lnTo>
                  <a:pt x="6163" y="5393"/>
                </a:lnTo>
                <a:lnTo>
                  <a:pt x="5979" y="5246"/>
                </a:lnTo>
                <a:lnTo>
                  <a:pt x="5833" y="5099"/>
                </a:lnTo>
                <a:lnTo>
                  <a:pt x="5796" y="5026"/>
                </a:lnTo>
                <a:lnTo>
                  <a:pt x="5796" y="4952"/>
                </a:lnTo>
                <a:lnTo>
                  <a:pt x="5759" y="4879"/>
                </a:lnTo>
                <a:lnTo>
                  <a:pt x="5723" y="4806"/>
                </a:lnTo>
                <a:lnTo>
                  <a:pt x="5649" y="4732"/>
                </a:lnTo>
                <a:lnTo>
                  <a:pt x="5539" y="4696"/>
                </a:lnTo>
                <a:lnTo>
                  <a:pt x="5209" y="4659"/>
                </a:lnTo>
                <a:lnTo>
                  <a:pt x="5136" y="4586"/>
                </a:lnTo>
                <a:lnTo>
                  <a:pt x="5136" y="4512"/>
                </a:lnTo>
                <a:lnTo>
                  <a:pt x="5062" y="4439"/>
                </a:lnTo>
                <a:lnTo>
                  <a:pt x="4585" y="4439"/>
                </a:lnTo>
                <a:lnTo>
                  <a:pt x="4475" y="4402"/>
                </a:lnTo>
                <a:close/>
                <a:moveTo>
                  <a:pt x="1761" y="7447"/>
                </a:moveTo>
                <a:lnTo>
                  <a:pt x="1908" y="7483"/>
                </a:lnTo>
                <a:lnTo>
                  <a:pt x="2054" y="7520"/>
                </a:lnTo>
                <a:lnTo>
                  <a:pt x="2164" y="7630"/>
                </a:lnTo>
                <a:lnTo>
                  <a:pt x="2275" y="7740"/>
                </a:lnTo>
                <a:lnTo>
                  <a:pt x="2348" y="7887"/>
                </a:lnTo>
                <a:lnTo>
                  <a:pt x="2348" y="8070"/>
                </a:lnTo>
                <a:lnTo>
                  <a:pt x="2348" y="8107"/>
                </a:lnTo>
                <a:lnTo>
                  <a:pt x="2311" y="8144"/>
                </a:lnTo>
                <a:lnTo>
                  <a:pt x="2238" y="8144"/>
                </a:lnTo>
                <a:lnTo>
                  <a:pt x="2128" y="8070"/>
                </a:lnTo>
                <a:lnTo>
                  <a:pt x="2018" y="7960"/>
                </a:lnTo>
                <a:lnTo>
                  <a:pt x="1908" y="7814"/>
                </a:lnTo>
                <a:lnTo>
                  <a:pt x="1724" y="7520"/>
                </a:lnTo>
                <a:lnTo>
                  <a:pt x="1651" y="7447"/>
                </a:lnTo>
                <a:close/>
                <a:moveTo>
                  <a:pt x="14233" y="7630"/>
                </a:moveTo>
                <a:lnTo>
                  <a:pt x="14159" y="7667"/>
                </a:lnTo>
                <a:lnTo>
                  <a:pt x="14123" y="7740"/>
                </a:lnTo>
                <a:lnTo>
                  <a:pt x="14013" y="7960"/>
                </a:lnTo>
                <a:lnTo>
                  <a:pt x="14013" y="8070"/>
                </a:lnTo>
                <a:lnTo>
                  <a:pt x="14049" y="8180"/>
                </a:lnTo>
                <a:lnTo>
                  <a:pt x="14086" y="8254"/>
                </a:lnTo>
                <a:lnTo>
                  <a:pt x="14159" y="8290"/>
                </a:lnTo>
                <a:lnTo>
                  <a:pt x="14306" y="8290"/>
                </a:lnTo>
                <a:lnTo>
                  <a:pt x="14416" y="8254"/>
                </a:lnTo>
                <a:lnTo>
                  <a:pt x="14453" y="8180"/>
                </a:lnTo>
                <a:lnTo>
                  <a:pt x="14490" y="8107"/>
                </a:lnTo>
                <a:lnTo>
                  <a:pt x="14490" y="7997"/>
                </a:lnTo>
                <a:lnTo>
                  <a:pt x="14490" y="7924"/>
                </a:lnTo>
                <a:lnTo>
                  <a:pt x="14490" y="7777"/>
                </a:lnTo>
                <a:lnTo>
                  <a:pt x="14453" y="7704"/>
                </a:lnTo>
                <a:lnTo>
                  <a:pt x="14416" y="7667"/>
                </a:lnTo>
                <a:lnTo>
                  <a:pt x="14306" y="7630"/>
                </a:lnTo>
                <a:close/>
                <a:moveTo>
                  <a:pt x="7410" y="6236"/>
                </a:moveTo>
                <a:lnTo>
                  <a:pt x="7300" y="6310"/>
                </a:lnTo>
                <a:lnTo>
                  <a:pt x="7227" y="6346"/>
                </a:lnTo>
                <a:lnTo>
                  <a:pt x="7190" y="6420"/>
                </a:lnTo>
                <a:lnTo>
                  <a:pt x="7153" y="6566"/>
                </a:lnTo>
                <a:lnTo>
                  <a:pt x="7153" y="6750"/>
                </a:lnTo>
                <a:lnTo>
                  <a:pt x="7190" y="6933"/>
                </a:lnTo>
                <a:lnTo>
                  <a:pt x="7227" y="7007"/>
                </a:lnTo>
                <a:lnTo>
                  <a:pt x="7300" y="7080"/>
                </a:lnTo>
                <a:lnTo>
                  <a:pt x="7667" y="7153"/>
                </a:lnTo>
                <a:lnTo>
                  <a:pt x="7410" y="7373"/>
                </a:lnTo>
                <a:lnTo>
                  <a:pt x="7263" y="7520"/>
                </a:lnTo>
                <a:lnTo>
                  <a:pt x="7190" y="7593"/>
                </a:lnTo>
                <a:lnTo>
                  <a:pt x="7153" y="7704"/>
                </a:lnTo>
                <a:lnTo>
                  <a:pt x="7153" y="7887"/>
                </a:lnTo>
                <a:lnTo>
                  <a:pt x="7227" y="8070"/>
                </a:lnTo>
                <a:lnTo>
                  <a:pt x="7337" y="8180"/>
                </a:lnTo>
                <a:lnTo>
                  <a:pt x="7483" y="8290"/>
                </a:lnTo>
                <a:lnTo>
                  <a:pt x="7520" y="8400"/>
                </a:lnTo>
                <a:lnTo>
                  <a:pt x="7557" y="8474"/>
                </a:lnTo>
                <a:lnTo>
                  <a:pt x="7593" y="8511"/>
                </a:lnTo>
                <a:lnTo>
                  <a:pt x="7740" y="8511"/>
                </a:lnTo>
                <a:lnTo>
                  <a:pt x="7813" y="8437"/>
                </a:lnTo>
                <a:lnTo>
                  <a:pt x="7850" y="8364"/>
                </a:lnTo>
                <a:lnTo>
                  <a:pt x="7923" y="8217"/>
                </a:lnTo>
                <a:lnTo>
                  <a:pt x="7923" y="8144"/>
                </a:lnTo>
                <a:lnTo>
                  <a:pt x="7887" y="8070"/>
                </a:lnTo>
                <a:lnTo>
                  <a:pt x="7850" y="7997"/>
                </a:lnTo>
                <a:lnTo>
                  <a:pt x="7777" y="7960"/>
                </a:lnTo>
                <a:lnTo>
                  <a:pt x="7667" y="7924"/>
                </a:lnTo>
                <a:lnTo>
                  <a:pt x="7630" y="7887"/>
                </a:lnTo>
                <a:lnTo>
                  <a:pt x="7630" y="7814"/>
                </a:lnTo>
                <a:lnTo>
                  <a:pt x="7630" y="7777"/>
                </a:lnTo>
                <a:lnTo>
                  <a:pt x="7703" y="7667"/>
                </a:lnTo>
                <a:lnTo>
                  <a:pt x="7850" y="7593"/>
                </a:lnTo>
                <a:lnTo>
                  <a:pt x="7997" y="7410"/>
                </a:lnTo>
                <a:lnTo>
                  <a:pt x="8107" y="7190"/>
                </a:lnTo>
                <a:lnTo>
                  <a:pt x="8107" y="7080"/>
                </a:lnTo>
                <a:lnTo>
                  <a:pt x="8070" y="6970"/>
                </a:lnTo>
                <a:lnTo>
                  <a:pt x="8034" y="6897"/>
                </a:lnTo>
                <a:lnTo>
                  <a:pt x="7960" y="6823"/>
                </a:lnTo>
                <a:lnTo>
                  <a:pt x="7740" y="6750"/>
                </a:lnTo>
                <a:lnTo>
                  <a:pt x="7520" y="6713"/>
                </a:lnTo>
                <a:lnTo>
                  <a:pt x="7557" y="6566"/>
                </a:lnTo>
                <a:lnTo>
                  <a:pt x="7593" y="6493"/>
                </a:lnTo>
                <a:lnTo>
                  <a:pt x="7667" y="6456"/>
                </a:lnTo>
                <a:lnTo>
                  <a:pt x="7703" y="6383"/>
                </a:lnTo>
                <a:lnTo>
                  <a:pt x="7667" y="6310"/>
                </a:lnTo>
                <a:lnTo>
                  <a:pt x="7593" y="6236"/>
                </a:lnTo>
                <a:close/>
                <a:moveTo>
                  <a:pt x="1651" y="6897"/>
                </a:moveTo>
                <a:lnTo>
                  <a:pt x="1578" y="6933"/>
                </a:lnTo>
                <a:lnTo>
                  <a:pt x="1541" y="7007"/>
                </a:lnTo>
                <a:lnTo>
                  <a:pt x="1504" y="7080"/>
                </a:lnTo>
                <a:lnTo>
                  <a:pt x="1504" y="7227"/>
                </a:lnTo>
                <a:lnTo>
                  <a:pt x="1541" y="7300"/>
                </a:lnTo>
                <a:lnTo>
                  <a:pt x="1578" y="7373"/>
                </a:lnTo>
                <a:lnTo>
                  <a:pt x="1541" y="7410"/>
                </a:lnTo>
                <a:lnTo>
                  <a:pt x="1504" y="7410"/>
                </a:lnTo>
                <a:lnTo>
                  <a:pt x="1468" y="7483"/>
                </a:lnTo>
                <a:lnTo>
                  <a:pt x="1431" y="7557"/>
                </a:lnTo>
                <a:lnTo>
                  <a:pt x="1468" y="7814"/>
                </a:lnTo>
                <a:lnTo>
                  <a:pt x="1578" y="8034"/>
                </a:lnTo>
                <a:lnTo>
                  <a:pt x="1724" y="8254"/>
                </a:lnTo>
                <a:lnTo>
                  <a:pt x="1908" y="8437"/>
                </a:lnTo>
                <a:lnTo>
                  <a:pt x="2128" y="8547"/>
                </a:lnTo>
                <a:lnTo>
                  <a:pt x="2238" y="8584"/>
                </a:lnTo>
                <a:lnTo>
                  <a:pt x="2348" y="8621"/>
                </a:lnTo>
                <a:lnTo>
                  <a:pt x="2458" y="8621"/>
                </a:lnTo>
                <a:lnTo>
                  <a:pt x="2568" y="8547"/>
                </a:lnTo>
                <a:lnTo>
                  <a:pt x="2641" y="8474"/>
                </a:lnTo>
                <a:lnTo>
                  <a:pt x="2715" y="8364"/>
                </a:lnTo>
                <a:lnTo>
                  <a:pt x="2788" y="8144"/>
                </a:lnTo>
                <a:lnTo>
                  <a:pt x="2788" y="7960"/>
                </a:lnTo>
                <a:lnTo>
                  <a:pt x="2751" y="7740"/>
                </a:lnTo>
                <a:lnTo>
                  <a:pt x="2678" y="7557"/>
                </a:lnTo>
                <a:lnTo>
                  <a:pt x="2531" y="7373"/>
                </a:lnTo>
                <a:lnTo>
                  <a:pt x="2385" y="7227"/>
                </a:lnTo>
                <a:lnTo>
                  <a:pt x="2201" y="7117"/>
                </a:lnTo>
                <a:lnTo>
                  <a:pt x="1981" y="7043"/>
                </a:lnTo>
                <a:lnTo>
                  <a:pt x="1908" y="6933"/>
                </a:lnTo>
                <a:lnTo>
                  <a:pt x="1834" y="6897"/>
                </a:lnTo>
                <a:close/>
                <a:moveTo>
                  <a:pt x="14306" y="7227"/>
                </a:moveTo>
                <a:lnTo>
                  <a:pt x="14453" y="7263"/>
                </a:lnTo>
                <a:lnTo>
                  <a:pt x="14563" y="7300"/>
                </a:lnTo>
                <a:lnTo>
                  <a:pt x="14636" y="7410"/>
                </a:lnTo>
                <a:lnTo>
                  <a:pt x="14673" y="7520"/>
                </a:lnTo>
                <a:lnTo>
                  <a:pt x="14673" y="7667"/>
                </a:lnTo>
                <a:lnTo>
                  <a:pt x="14673" y="7814"/>
                </a:lnTo>
                <a:lnTo>
                  <a:pt x="14600" y="8070"/>
                </a:lnTo>
                <a:lnTo>
                  <a:pt x="14490" y="8290"/>
                </a:lnTo>
                <a:lnTo>
                  <a:pt x="14343" y="8511"/>
                </a:lnTo>
                <a:lnTo>
                  <a:pt x="14269" y="8584"/>
                </a:lnTo>
                <a:lnTo>
                  <a:pt x="14196" y="8621"/>
                </a:lnTo>
                <a:lnTo>
                  <a:pt x="14123" y="8621"/>
                </a:lnTo>
                <a:lnTo>
                  <a:pt x="14049" y="8584"/>
                </a:lnTo>
                <a:lnTo>
                  <a:pt x="14013" y="8547"/>
                </a:lnTo>
                <a:lnTo>
                  <a:pt x="13976" y="8474"/>
                </a:lnTo>
                <a:lnTo>
                  <a:pt x="13903" y="8290"/>
                </a:lnTo>
                <a:lnTo>
                  <a:pt x="13939" y="8034"/>
                </a:lnTo>
                <a:lnTo>
                  <a:pt x="13976" y="7777"/>
                </a:lnTo>
                <a:lnTo>
                  <a:pt x="14086" y="7263"/>
                </a:lnTo>
                <a:lnTo>
                  <a:pt x="14306" y="7227"/>
                </a:lnTo>
                <a:close/>
                <a:moveTo>
                  <a:pt x="14233" y="6750"/>
                </a:moveTo>
                <a:lnTo>
                  <a:pt x="14123" y="6786"/>
                </a:lnTo>
                <a:lnTo>
                  <a:pt x="13866" y="6786"/>
                </a:lnTo>
                <a:lnTo>
                  <a:pt x="13829" y="6823"/>
                </a:lnTo>
                <a:lnTo>
                  <a:pt x="13756" y="6933"/>
                </a:lnTo>
                <a:lnTo>
                  <a:pt x="13609" y="7373"/>
                </a:lnTo>
                <a:lnTo>
                  <a:pt x="13499" y="7850"/>
                </a:lnTo>
                <a:lnTo>
                  <a:pt x="13462" y="8107"/>
                </a:lnTo>
                <a:lnTo>
                  <a:pt x="13462" y="8327"/>
                </a:lnTo>
                <a:lnTo>
                  <a:pt x="13499" y="8584"/>
                </a:lnTo>
                <a:lnTo>
                  <a:pt x="13572" y="8804"/>
                </a:lnTo>
                <a:lnTo>
                  <a:pt x="13683" y="8914"/>
                </a:lnTo>
                <a:lnTo>
                  <a:pt x="13829" y="9024"/>
                </a:lnTo>
                <a:lnTo>
                  <a:pt x="13976" y="9097"/>
                </a:lnTo>
                <a:lnTo>
                  <a:pt x="14123" y="9134"/>
                </a:lnTo>
                <a:lnTo>
                  <a:pt x="14343" y="9097"/>
                </a:lnTo>
                <a:lnTo>
                  <a:pt x="14490" y="9024"/>
                </a:lnTo>
                <a:lnTo>
                  <a:pt x="14600" y="8877"/>
                </a:lnTo>
                <a:lnTo>
                  <a:pt x="14746" y="8731"/>
                </a:lnTo>
                <a:lnTo>
                  <a:pt x="14966" y="8400"/>
                </a:lnTo>
                <a:lnTo>
                  <a:pt x="15076" y="8180"/>
                </a:lnTo>
                <a:lnTo>
                  <a:pt x="15113" y="7997"/>
                </a:lnTo>
                <a:lnTo>
                  <a:pt x="15150" y="7814"/>
                </a:lnTo>
                <a:lnTo>
                  <a:pt x="15150" y="7593"/>
                </a:lnTo>
                <a:lnTo>
                  <a:pt x="15113" y="7410"/>
                </a:lnTo>
                <a:lnTo>
                  <a:pt x="15040" y="7190"/>
                </a:lnTo>
                <a:lnTo>
                  <a:pt x="15003" y="7080"/>
                </a:lnTo>
                <a:lnTo>
                  <a:pt x="14893" y="7007"/>
                </a:lnTo>
                <a:lnTo>
                  <a:pt x="14673" y="6823"/>
                </a:lnTo>
                <a:lnTo>
                  <a:pt x="14526" y="6786"/>
                </a:lnTo>
                <a:lnTo>
                  <a:pt x="14379" y="6750"/>
                </a:lnTo>
                <a:close/>
                <a:moveTo>
                  <a:pt x="6273" y="7887"/>
                </a:moveTo>
                <a:lnTo>
                  <a:pt x="6199" y="7924"/>
                </a:lnTo>
                <a:lnTo>
                  <a:pt x="6126" y="7997"/>
                </a:lnTo>
                <a:lnTo>
                  <a:pt x="5979" y="8107"/>
                </a:lnTo>
                <a:lnTo>
                  <a:pt x="5869" y="8290"/>
                </a:lnTo>
                <a:lnTo>
                  <a:pt x="5796" y="8474"/>
                </a:lnTo>
                <a:lnTo>
                  <a:pt x="5796" y="8584"/>
                </a:lnTo>
                <a:lnTo>
                  <a:pt x="5833" y="8657"/>
                </a:lnTo>
                <a:lnTo>
                  <a:pt x="5906" y="8694"/>
                </a:lnTo>
                <a:lnTo>
                  <a:pt x="6236" y="8694"/>
                </a:lnTo>
                <a:lnTo>
                  <a:pt x="6420" y="8767"/>
                </a:lnTo>
                <a:lnTo>
                  <a:pt x="6199" y="9024"/>
                </a:lnTo>
                <a:lnTo>
                  <a:pt x="6199" y="9061"/>
                </a:lnTo>
                <a:lnTo>
                  <a:pt x="6199" y="9134"/>
                </a:lnTo>
                <a:lnTo>
                  <a:pt x="6236" y="9244"/>
                </a:lnTo>
                <a:lnTo>
                  <a:pt x="6346" y="9354"/>
                </a:lnTo>
                <a:lnTo>
                  <a:pt x="6456" y="9391"/>
                </a:lnTo>
                <a:lnTo>
                  <a:pt x="6713" y="9391"/>
                </a:lnTo>
                <a:lnTo>
                  <a:pt x="6786" y="9318"/>
                </a:lnTo>
                <a:lnTo>
                  <a:pt x="6860" y="9207"/>
                </a:lnTo>
                <a:lnTo>
                  <a:pt x="6823" y="9097"/>
                </a:lnTo>
                <a:lnTo>
                  <a:pt x="6750" y="9024"/>
                </a:lnTo>
                <a:lnTo>
                  <a:pt x="6860" y="8951"/>
                </a:lnTo>
                <a:lnTo>
                  <a:pt x="6933" y="8877"/>
                </a:lnTo>
                <a:lnTo>
                  <a:pt x="6933" y="8804"/>
                </a:lnTo>
                <a:lnTo>
                  <a:pt x="6933" y="8731"/>
                </a:lnTo>
                <a:lnTo>
                  <a:pt x="6896" y="8621"/>
                </a:lnTo>
                <a:lnTo>
                  <a:pt x="6750" y="8511"/>
                </a:lnTo>
                <a:lnTo>
                  <a:pt x="6603" y="8437"/>
                </a:lnTo>
                <a:lnTo>
                  <a:pt x="6456" y="8364"/>
                </a:lnTo>
                <a:lnTo>
                  <a:pt x="6273" y="8327"/>
                </a:lnTo>
                <a:lnTo>
                  <a:pt x="6346" y="8180"/>
                </a:lnTo>
                <a:lnTo>
                  <a:pt x="6420" y="8034"/>
                </a:lnTo>
                <a:lnTo>
                  <a:pt x="6420" y="7960"/>
                </a:lnTo>
                <a:lnTo>
                  <a:pt x="6383" y="7924"/>
                </a:lnTo>
                <a:lnTo>
                  <a:pt x="6346" y="7924"/>
                </a:lnTo>
                <a:lnTo>
                  <a:pt x="6273" y="7887"/>
                </a:lnTo>
                <a:close/>
                <a:moveTo>
                  <a:pt x="7630" y="551"/>
                </a:moveTo>
                <a:lnTo>
                  <a:pt x="7777" y="587"/>
                </a:lnTo>
                <a:lnTo>
                  <a:pt x="7923" y="661"/>
                </a:lnTo>
                <a:lnTo>
                  <a:pt x="8437" y="1101"/>
                </a:lnTo>
                <a:lnTo>
                  <a:pt x="8657" y="1321"/>
                </a:lnTo>
                <a:lnTo>
                  <a:pt x="8877" y="1578"/>
                </a:lnTo>
                <a:lnTo>
                  <a:pt x="9061" y="1834"/>
                </a:lnTo>
                <a:lnTo>
                  <a:pt x="9207" y="2128"/>
                </a:lnTo>
                <a:lnTo>
                  <a:pt x="9281" y="2421"/>
                </a:lnTo>
                <a:lnTo>
                  <a:pt x="9317" y="2752"/>
                </a:lnTo>
                <a:lnTo>
                  <a:pt x="9281" y="3082"/>
                </a:lnTo>
                <a:lnTo>
                  <a:pt x="9244" y="3375"/>
                </a:lnTo>
                <a:lnTo>
                  <a:pt x="9024" y="3962"/>
                </a:lnTo>
                <a:lnTo>
                  <a:pt x="8804" y="4512"/>
                </a:lnTo>
                <a:lnTo>
                  <a:pt x="8584" y="5099"/>
                </a:lnTo>
                <a:lnTo>
                  <a:pt x="8547" y="5356"/>
                </a:lnTo>
                <a:lnTo>
                  <a:pt x="8510" y="5613"/>
                </a:lnTo>
                <a:lnTo>
                  <a:pt x="8510" y="5869"/>
                </a:lnTo>
                <a:lnTo>
                  <a:pt x="8547" y="6163"/>
                </a:lnTo>
                <a:lnTo>
                  <a:pt x="8584" y="6310"/>
                </a:lnTo>
                <a:lnTo>
                  <a:pt x="8657" y="6493"/>
                </a:lnTo>
                <a:lnTo>
                  <a:pt x="8804" y="6823"/>
                </a:lnTo>
                <a:lnTo>
                  <a:pt x="8987" y="7117"/>
                </a:lnTo>
                <a:lnTo>
                  <a:pt x="9134" y="7447"/>
                </a:lnTo>
                <a:lnTo>
                  <a:pt x="9207" y="7777"/>
                </a:lnTo>
                <a:lnTo>
                  <a:pt x="9244" y="8144"/>
                </a:lnTo>
                <a:lnTo>
                  <a:pt x="9207" y="8474"/>
                </a:lnTo>
                <a:lnTo>
                  <a:pt x="9097" y="8804"/>
                </a:lnTo>
                <a:lnTo>
                  <a:pt x="8951" y="9134"/>
                </a:lnTo>
                <a:lnTo>
                  <a:pt x="8767" y="9428"/>
                </a:lnTo>
                <a:lnTo>
                  <a:pt x="8510" y="9684"/>
                </a:lnTo>
                <a:lnTo>
                  <a:pt x="8254" y="9904"/>
                </a:lnTo>
                <a:lnTo>
                  <a:pt x="7960" y="10051"/>
                </a:lnTo>
                <a:lnTo>
                  <a:pt x="7667" y="10198"/>
                </a:lnTo>
                <a:lnTo>
                  <a:pt x="7373" y="10308"/>
                </a:lnTo>
                <a:lnTo>
                  <a:pt x="7043" y="10345"/>
                </a:lnTo>
                <a:lnTo>
                  <a:pt x="6676" y="10418"/>
                </a:lnTo>
                <a:lnTo>
                  <a:pt x="6493" y="10381"/>
                </a:lnTo>
                <a:lnTo>
                  <a:pt x="6309" y="10345"/>
                </a:lnTo>
                <a:lnTo>
                  <a:pt x="6163" y="10235"/>
                </a:lnTo>
                <a:lnTo>
                  <a:pt x="6016" y="10088"/>
                </a:lnTo>
                <a:lnTo>
                  <a:pt x="5906" y="9941"/>
                </a:lnTo>
                <a:lnTo>
                  <a:pt x="5759" y="9831"/>
                </a:lnTo>
                <a:lnTo>
                  <a:pt x="5649" y="9758"/>
                </a:lnTo>
                <a:lnTo>
                  <a:pt x="5502" y="9684"/>
                </a:lnTo>
                <a:lnTo>
                  <a:pt x="5209" y="9611"/>
                </a:lnTo>
                <a:lnTo>
                  <a:pt x="4916" y="9611"/>
                </a:lnTo>
                <a:lnTo>
                  <a:pt x="4622" y="9684"/>
                </a:lnTo>
                <a:lnTo>
                  <a:pt x="3999" y="9868"/>
                </a:lnTo>
                <a:lnTo>
                  <a:pt x="3705" y="9978"/>
                </a:lnTo>
                <a:lnTo>
                  <a:pt x="3412" y="10051"/>
                </a:lnTo>
                <a:lnTo>
                  <a:pt x="3118" y="10088"/>
                </a:lnTo>
                <a:lnTo>
                  <a:pt x="2825" y="10051"/>
                </a:lnTo>
                <a:lnTo>
                  <a:pt x="2495" y="10014"/>
                </a:lnTo>
                <a:lnTo>
                  <a:pt x="2201" y="9904"/>
                </a:lnTo>
                <a:lnTo>
                  <a:pt x="1944" y="9794"/>
                </a:lnTo>
                <a:lnTo>
                  <a:pt x="1651" y="9648"/>
                </a:lnTo>
                <a:lnTo>
                  <a:pt x="1394" y="9464"/>
                </a:lnTo>
                <a:lnTo>
                  <a:pt x="1174" y="9281"/>
                </a:lnTo>
                <a:lnTo>
                  <a:pt x="954" y="8987"/>
                </a:lnTo>
                <a:lnTo>
                  <a:pt x="771" y="8694"/>
                </a:lnTo>
                <a:lnTo>
                  <a:pt x="624" y="8364"/>
                </a:lnTo>
                <a:lnTo>
                  <a:pt x="550" y="8034"/>
                </a:lnTo>
                <a:lnTo>
                  <a:pt x="514" y="7667"/>
                </a:lnTo>
                <a:lnTo>
                  <a:pt x="514" y="7337"/>
                </a:lnTo>
                <a:lnTo>
                  <a:pt x="587" y="6970"/>
                </a:lnTo>
                <a:lnTo>
                  <a:pt x="661" y="6640"/>
                </a:lnTo>
                <a:lnTo>
                  <a:pt x="807" y="6310"/>
                </a:lnTo>
                <a:lnTo>
                  <a:pt x="991" y="6016"/>
                </a:lnTo>
                <a:lnTo>
                  <a:pt x="1211" y="5759"/>
                </a:lnTo>
                <a:lnTo>
                  <a:pt x="1468" y="5539"/>
                </a:lnTo>
                <a:lnTo>
                  <a:pt x="2018" y="5099"/>
                </a:lnTo>
                <a:lnTo>
                  <a:pt x="2568" y="4622"/>
                </a:lnTo>
                <a:lnTo>
                  <a:pt x="2788" y="4366"/>
                </a:lnTo>
                <a:lnTo>
                  <a:pt x="2971" y="4109"/>
                </a:lnTo>
                <a:lnTo>
                  <a:pt x="3082" y="3815"/>
                </a:lnTo>
                <a:lnTo>
                  <a:pt x="3192" y="3485"/>
                </a:lnTo>
                <a:lnTo>
                  <a:pt x="3265" y="3118"/>
                </a:lnTo>
                <a:lnTo>
                  <a:pt x="3302" y="2715"/>
                </a:lnTo>
                <a:lnTo>
                  <a:pt x="3375" y="2348"/>
                </a:lnTo>
                <a:lnTo>
                  <a:pt x="3448" y="2165"/>
                </a:lnTo>
                <a:lnTo>
                  <a:pt x="3558" y="1981"/>
                </a:lnTo>
                <a:lnTo>
                  <a:pt x="3705" y="1798"/>
                </a:lnTo>
                <a:lnTo>
                  <a:pt x="3852" y="1651"/>
                </a:lnTo>
                <a:lnTo>
                  <a:pt x="4072" y="1541"/>
                </a:lnTo>
                <a:lnTo>
                  <a:pt x="4292" y="1468"/>
                </a:lnTo>
                <a:lnTo>
                  <a:pt x="4512" y="1431"/>
                </a:lnTo>
                <a:lnTo>
                  <a:pt x="4769" y="1394"/>
                </a:lnTo>
                <a:lnTo>
                  <a:pt x="4989" y="1394"/>
                </a:lnTo>
                <a:lnTo>
                  <a:pt x="5209" y="1468"/>
                </a:lnTo>
                <a:lnTo>
                  <a:pt x="4952" y="1688"/>
                </a:lnTo>
                <a:lnTo>
                  <a:pt x="4916" y="1761"/>
                </a:lnTo>
                <a:lnTo>
                  <a:pt x="4879" y="1834"/>
                </a:lnTo>
                <a:lnTo>
                  <a:pt x="4916" y="1981"/>
                </a:lnTo>
                <a:lnTo>
                  <a:pt x="4989" y="2091"/>
                </a:lnTo>
                <a:lnTo>
                  <a:pt x="5062" y="2128"/>
                </a:lnTo>
                <a:lnTo>
                  <a:pt x="5136" y="2128"/>
                </a:lnTo>
                <a:lnTo>
                  <a:pt x="5319" y="2091"/>
                </a:lnTo>
                <a:lnTo>
                  <a:pt x="5429" y="2018"/>
                </a:lnTo>
                <a:lnTo>
                  <a:pt x="5539" y="1945"/>
                </a:lnTo>
                <a:lnTo>
                  <a:pt x="5613" y="1798"/>
                </a:lnTo>
                <a:lnTo>
                  <a:pt x="5759" y="1651"/>
                </a:lnTo>
                <a:lnTo>
                  <a:pt x="5833" y="1614"/>
                </a:lnTo>
                <a:lnTo>
                  <a:pt x="5869" y="1578"/>
                </a:lnTo>
                <a:lnTo>
                  <a:pt x="6420" y="1138"/>
                </a:lnTo>
                <a:lnTo>
                  <a:pt x="7006" y="771"/>
                </a:lnTo>
                <a:lnTo>
                  <a:pt x="7337" y="624"/>
                </a:lnTo>
                <a:lnTo>
                  <a:pt x="7483" y="551"/>
                </a:lnTo>
                <a:close/>
                <a:moveTo>
                  <a:pt x="10821" y="9281"/>
                </a:moveTo>
                <a:lnTo>
                  <a:pt x="10968" y="9538"/>
                </a:lnTo>
                <a:lnTo>
                  <a:pt x="11115" y="9758"/>
                </a:lnTo>
                <a:lnTo>
                  <a:pt x="11335" y="9978"/>
                </a:lnTo>
                <a:lnTo>
                  <a:pt x="11592" y="10161"/>
                </a:lnTo>
                <a:lnTo>
                  <a:pt x="11408" y="10418"/>
                </a:lnTo>
                <a:lnTo>
                  <a:pt x="11188" y="10198"/>
                </a:lnTo>
                <a:lnTo>
                  <a:pt x="10968" y="9978"/>
                </a:lnTo>
                <a:lnTo>
                  <a:pt x="10711" y="9831"/>
                </a:lnTo>
                <a:lnTo>
                  <a:pt x="10455" y="9648"/>
                </a:lnTo>
                <a:lnTo>
                  <a:pt x="10601" y="9464"/>
                </a:lnTo>
                <a:lnTo>
                  <a:pt x="10821" y="9281"/>
                </a:lnTo>
                <a:close/>
                <a:moveTo>
                  <a:pt x="13903" y="9941"/>
                </a:moveTo>
                <a:lnTo>
                  <a:pt x="13829" y="9978"/>
                </a:lnTo>
                <a:lnTo>
                  <a:pt x="13756" y="10014"/>
                </a:lnTo>
                <a:lnTo>
                  <a:pt x="13719" y="10014"/>
                </a:lnTo>
                <a:lnTo>
                  <a:pt x="13719" y="10051"/>
                </a:lnTo>
                <a:lnTo>
                  <a:pt x="13646" y="10161"/>
                </a:lnTo>
                <a:lnTo>
                  <a:pt x="13609" y="10271"/>
                </a:lnTo>
                <a:lnTo>
                  <a:pt x="13646" y="10418"/>
                </a:lnTo>
                <a:lnTo>
                  <a:pt x="13719" y="10565"/>
                </a:lnTo>
                <a:lnTo>
                  <a:pt x="13829" y="10638"/>
                </a:lnTo>
                <a:lnTo>
                  <a:pt x="13939" y="10675"/>
                </a:lnTo>
                <a:lnTo>
                  <a:pt x="14049" y="10638"/>
                </a:lnTo>
                <a:lnTo>
                  <a:pt x="14159" y="10601"/>
                </a:lnTo>
                <a:lnTo>
                  <a:pt x="14269" y="10491"/>
                </a:lnTo>
                <a:lnTo>
                  <a:pt x="14343" y="10418"/>
                </a:lnTo>
                <a:lnTo>
                  <a:pt x="14379" y="10308"/>
                </a:lnTo>
                <a:lnTo>
                  <a:pt x="14379" y="10271"/>
                </a:lnTo>
                <a:lnTo>
                  <a:pt x="14379" y="10198"/>
                </a:lnTo>
                <a:lnTo>
                  <a:pt x="14306" y="10124"/>
                </a:lnTo>
                <a:lnTo>
                  <a:pt x="14233" y="10051"/>
                </a:lnTo>
                <a:lnTo>
                  <a:pt x="14159" y="10014"/>
                </a:lnTo>
                <a:lnTo>
                  <a:pt x="14086" y="9978"/>
                </a:lnTo>
                <a:lnTo>
                  <a:pt x="13939" y="9941"/>
                </a:lnTo>
                <a:close/>
                <a:moveTo>
                  <a:pt x="7593" y="0"/>
                </a:moveTo>
                <a:lnTo>
                  <a:pt x="7447" y="37"/>
                </a:lnTo>
                <a:lnTo>
                  <a:pt x="7190" y="110"/>
                </a:lnTo>
                <a:lnTo>
                  <a:pt x="6970" y="221"/>
                </a:lnTo>
                <a:lnTo>
                  <a:pt x="6566" y="441"/>
                </a:lnTo>
                <a:lnTo>
                  <a:pt x="6199" y="697"/>
                </a:lnTo>
                <a:lnTo>
                  <a:pt x="5502" y="1211"/>
                </a:lnTo>
                <a:lnTo>
                  <a:pt x="5209" y="1064"/>
                </a:lnTo>
                <a:lnTo>
                  <a:pt x="4916" y="991"/>
                </a:lnTo>
                <a:lnTo>
                  <a:pt x="4585" y="991"/>
                </a:lnTo>
                <a:lnTo>
                  <a:pt x="4255" y="1027"/>
                </a:lnTo>
                <a:lnTo>
                  <a:pt x="3999" y="1101"/>
                </a:lnTo>
                <a:lnTo>
                  <a:pt x="3778" y="1211"/>
                </a:lnTo>
                <a:lnTo>
                  <a:pt x="3595" y="1358"/>
                </a:lnTo>
                <a:lnTo>
                  <a:pt x="3412" y="1504"/>
                </a:lnTo>
                <a:lnTo>
                  <a:pt x="3228" y="1688"/>
                </a:lnTo>
                <a:lnTo>
                  <a:pt x="3118" y="1908"/>
                </a:lnTo>
                <a:lnTo>
                  <a:pt x="3008" y="2128"/>
                </a:lnTo>
                <a:lnTo>
                  <a:pt x="2935" y="2348"/>
                </a:lnTo>
                <a:lnTo>
                  <a:pt x="2861" y="2678"/>
                </a:lnTo>
                <a:lnTo>
                  <a:pt x="2788" y="3008"/>
                </a:lnTo>
                <a:lnTo>
                  <a:pt x="2751" y="3338"/>
                </a:lnTo>
                <a:lnTo>
                  <a:pt x="2641" y="3669"/>
                </a:lnTo>
                <a:lnTo>
                  <a:pt x="2605" y="3852"/>
                </a:lnTo>
                <a:lnTo>
                  <a:pt x="2495" y="3999"/>
                </a:lnTo>
                <a:lnTo>
                  <a:pt x="2275" y="4255"/>
                </a:lnTo>
                <a:lnTo>
                  <a:pt x="2018" y="4476"/>
                </a:lnTo>
                <a:lnTo>
                  <a:pt x="1761" y="4696"/>
                </a:lnTo>
                <a:lnTo>
                  <a:pt x="1284" y="5062"/>
                </a:lnTo>
                <a:lnTo>
                  <a:pt x="844" y="5466"/>
                </a:lnTo>
                <a:lnTo>
                  <a:pt x="661" y="5649"/>
                </a:lnTo>
                <a:lnTo>
                  <a:pt x="514" y="5906"/>
                </a:lnTo>
                <a:lnTo>
                  <a:pt x="367" y="6126"/>
                </a:lnTo>
                <a:lnTo>
                  <a:pt x="220" y="6420"/>
                </a:lnTo>
                <a:lnTo>
                  <a:pt x="110" y="6713"/>
                </a:lnTo>
                <a:lnTo>
                  <a:pt x="37" y="7007"/>
                </a:lnTo>
                <a:lnTo>
                  <a:pt x="0" y="7263"/>
                </a:lnTo>
                <a:lnTo>
                  <a:pt x="0" y="7557"/>
                </a:lnTo>
                <a:lnTo>
                  <a:pt x="37" y="7850"/>
                </a:lnTo>
                <a:lnTo>
                  <a:pt x="74" y="8144"/>
                </a:lnTo>
                <a:lnTo>
                  <a:pt x="147" y="8400"/>
                </a:lnTo>
                <a:lnTo>
                  <a:pt x="220" y="8657"/>
                </a:lnTo>
                <a:lnTo>
                  <a:pt x="367" y="8914"/>
                </a:lnTo>
                <a:lnTo>
                  <a:pt x="514" y="9171"/>
                </a:lnTo>
                <a:lnTo>
                  <a:pt x="661" y="9391"/>
                </a:lnTo>
                <a:lnTo>
                  <a:pt x="844" y="9611"/>
                </a:lnTo>
                <a:lnTo>
                  <a:pt x="1064" y="9831"/>
                </a:lnTo>
                <a:lnTo>
                  <a:pt x="1284" y="10014"/>
                </a:lnTo>
                <a:lnTo>
                  <a:pt x="1541" y="10161"/>
                </a:lnTo>
                <a:lnTo>
                  <a:pt x="1798" y="10308"/>
                </a:lnTo>
                <a:lnTo>
                  <a:pt x="2054" y="10381"/>
                </a:lnTo>
                <a:lnTo>
                  <a:pt x="2348" y="10491"/>
                </a:lnTo>
                <a:lnTo>
                  <a:pt x="2641" y="10528"/>
                </a:lnTo>
                <a:lnTo>
                  <a:pt x="2898" y="10565"/>
                </a:lnTo>
                <a:lnTo>
                  <a:pt x="3192" y="10565"/>
                </a:lnTo>
                <a:lnTo>
                  <a:pt x="3485" y="10528"/>
                </a:lnTo>
                <a:lnTo>
                  <a:pt x="3742" y="10491"/>
                </a:lnTo>
                <a:lnTo>
                  <a:pt x="4035" y="10418"/>
                </a:lnTo>
                <a:lnTo>
                  <a:pt x="4365" y="10271"/>
                </a:lnTo>
                <a:lnTo>
                  <a:pt x="4696" y="10161"/>
                </a:lnTo>
                <a:lnTo>
                  <a:pt x="4879" y="10124"/>
                </a:lnTo>
                <a:lnTo>
                  <a:pt x="5209" y="10124"/>
                </a:lnTo>
                <a:lnTo>
                  <a:pt x="5392" y="10161"/>
                </a:lnTo>
                <a:lnTo>
                  <a:pt x="5502" y="10271"/>
                </a:lnTo>
                <a:lnTo>
                  <a:pt x="5613" y="10381"/>
                </a:lnTo>
                <a:lnTo>
                  <a:pt x="5833" y="10601"/>
                </a:lnTo>
                <a:lnTo>
                  <a:pt x="5979" y="10711"/>
                </a:lnTo>
                <a:lnTo>
                  <a:pt x="6089" y="10785"/>
                </a:lnTo>
                <a:lnTo>
                  <a:pt x="6273" y="10858"/>
                </a:lnTo>
                <a:lnTo>
                  <a:pt x="6420" y="10895"/>
                </a:lnTo>
                <a:lnTo>
                  <a:pt x="6933" y="10895"/>
                </a:lnTo>
                <a:lnTo>
                  <a:pt x="7227" y="10858"/>
                </a:lnTo>
                <a:lnTo>
                  <a:pt x="7483" y="10821"/>
                </a:lnTo>
                <a:lnTo>
                  <a:pt x="7740" y="10748"/>
                </a:lnTo>
                <a:lnTo>
                  <a:pt x="7997" y="10638"/>
                </a:lnTo>
                <a:lnTo>
                  <a:pt x="8217" y="10528"/>
                </a:lnTo>
                <a:lnTo>
                  <a:pt x="8437" y="10381"/>
                </a:lnTo>
                <a:lnTo>
                  <a:pt x="8657" y="10198"/>
                </a:lnTo>
                <a:lnTo>
                  <a:pt x="8877" y="10014"/>
                </a:lnTo>
                <a:lnTo>
                  <a:pt x="9061" y="9831"/>
                </a:lnTo>
                <a:lnTo>
                  <a:pt x="9207" y="9611"/>
                </a:lnTo>
                <a:lnTo>
                  <a:pt x="9354" y="9391"/>
                </a:lnTo>
                <a:lnTo>
                  <a:pt x="9501" y="9171"/>
                </a:lnTo>
                <a:lnTo>
                  <a:pt x="9574" y="8914"/>
                </a:lnTo>
                <a:lnTo>
                  <a:pt x="9684" y="8694"/>
                </a:lnTo>
                <a:lnTo>
                  <a:pt x="9721" y="8400"/>
                </a:lnTo>
                <a:lnTo>
                  <a:pt x="9721" y="8144"/>
                </a:lnTo>
                <a:lnTo>
                  <a:pt x="9721" y="7887"/>
                </a:lnTo>
                <a:lnTo>
                  <a:pt x="9684" y="7630"/>
                </a:lnTo>
                <a:lnTo>
                  <a:pt x="9611" y="7373"/>
                </a:lnTo>
                <a:lnTo>
                  <a:pt x="9537" y="7117"/>
                </a:lnTo>
                <a:lnTo>
                  <a:pt x="9281" y="6640"/>
                </a:lnTo>
                <a:lnTo>
                  <a:pt x="9171" y="6383"/>
                </a:lnTo>
                <a:lnTo>
                  <a:pt x="9061" y="6090"/>
                </a:lnTo>
                <a:lnTo>
                  <a:pt x="9061" y="5833"/>
                </a:lnTo>
                <a:lnTo>
                  <a:pt x="9061" y="5576"/>
                </a:lnTo>
                <a:lnTo>
                  <a:pt x="9097" y="5319"/>
                </a:lnTo>
                <a:lnTo>
                  <a:pt x="9134" y="5062"/>
                </a:lnTo>
                <a:lnTo>
                  <a:pt x="9317" y="4512"/>
                </a:lnTo>
                <a:lnTo>
                  <a:pt x="9501" y="4035"/>
                </a:lnTo>
                <a:lnTo>
                  <a:pt x="9684" y="3559"/>
                </a:lnTo>
                <a:lnTo>
                  <a:pt x="9794" y="3082"/>
                </a:lnTo>
                <a:lnTo>
                  <a:pt x="9831" y="2825"/>
                </a:lnTo>
                <a:lnTo>
                  <a:pt x="9831" y="2568"/>
                </a:lnTo>
                <a:lnTo>
                  <a:pt x="9794" y="2311"/>
                </a:lnTo>
                <a:lnTo>
                  <a:pt x="9721" y="2055"/>
                </a:lnTo>
                <a:lnTo>
                  <a:pt x="9611" y="1834"/>
                </a:lnTo>
                <a:lnTo>
                  <a:pt x="9501" y="1578"/>
                </a:lnTo>
                <a:lnTo>
                  <a:pt x="9354" y="1358"/>
                </a:lnTo>
                <a:lnTo>
                  <a:pt x="9207" y="1174"/>
                </a:lnTo>
                <a:lnTo>
                  <a:pt x="8841" y="771"/>
                </a:lnTo>
                <a:lnTo>
                  <a:pt x="8400" y="404"/>
                </a:lnTo>
                <a:lnTo>
                  <a:pt x="7960" y="110"/>
                </a:lnTo>
                <a:lnTo>
                  <a:pt x="7850" y="37"/>
                </a:lnTo>
                <a:lnTo>
                  <a:pt x="7703" y="0"/>
                </a:lnTo>
                <a:close/>
                <a:moveTo>
                  <a:pt x="12912" y="10675"/>
                </a:moveTo>
                <a:lnTo>
                  <a:pt x="12839" y="10711"/>
                </a:lnTo>
                <a:lnTo>
                  <a:pt x="12765" y="10785"/>
                </a:lnTo>
                <a:lnTo>
                  <a:pt x="12729" y="10858"/>
                </a:lnTo>
                <a:lnTo>
                  <a:pt x="12729" y="11005"/>
                </a:lnTo>
                <a:lnTo>
                  <a:pt x="12765" y="11115"/>
                </a:lnTo>
                <a:lnTo>
                  <a:pt x="12876" y="11225"/>
                </a:lnTo>
                <a:lnTo>
                  <a:pt x="13022" y="11262"/>
                </a:lnTo>
                <a:lnTo>
                  <a:pt x="13132" y="11225"/>
                </a:lnTo>
                <a:lnTo>
                  <a:pt x="13242" y="11115"/>
                </a:lnTo>
                <a:lnTo>
                  <a:pt x="13279" y="11005"/>
                </a:lnTo>
                <a:lnTo>
                  <a:pt x="13279" y="10858"/>
                </a:lnTo>
                <a:lnTo>
                  <a:pt x="13242" y="10785"/>
                </a:lnTo>
                <a:lnTo>
                  <a:pt x="13169" y="10711"/>
                </a:lnTo>
                <a:lnTo>
                  <a:pt x="13096" y="10675"/>
                </a:lnTo>
                <a:close/>
                <a:moveTo>
                  <a:pt x="13572" y="11262"/>
                </a:moveTo>
                <a:lnTo>
                  <a:pt x="13499" y="11298"/>
                </a:lnTo>
                <a:lnTo>
                  <a:pt x="13462" y="11372"/>
                </a:lnTo>
                <a:lnTo>
                  <a:pt x="13389" y="11408"/>
                </a:lnTo>
                <a:lnTo>
                  <a:pt x="13316" y="11445"/>
                </a:lnTo>
                <a:lnTo>
                  <a:pt x="13242" y="11555"/>
                </a:lnTo>
                <a:lnTo>
                  <a:pt x="13242" y="11702"/>
                </a:lnTo>
                <a:lnTo>
                  <a:pt x="13242" y="11775"/>
                </a:lnTo>
                <a:lnTo>
                  <a:pt x="13279" y="11849"/>
                </a:lnTo>
                <a:lnTo>
                  <a:pt x="13352" y="11959"/>
                </a:lnTo>
                <a:lnTo>
                  <a:pt x="13609" y="11959"/>
                </a:lnTo>
                <a:lnTo>
                  <a:pt x="13719" y="11922"/>
                </a:lnTo>
                <a:lnTo>
                  <a:pt x="13829" y="11849"/>
                </a:lnTo>
                <a:lnTo>
                  <a:pt x="13866" y="11738"/>
                </a:lnTo>
                <a:lnTo>
                  <a:pt x="13939" y="11628"/>
                </a:lnTo>
                <a:lnTo>
                  <a:pt x="13939" y="11555"/>
                </a:lnTo>
                <a:lnTo>
                  <a:pt x="13939" y="11518"/>
                </a:lnTo>
                <a:lnTo>
                  <a:pt x="13903" y="11445"/>
                </a:lnTo>
                <a:lnTo>
                  <a:pt x="13866" y="11372"/>
                </a:lnTo>
                <a:lnTo>
                  <a:pt x="13829" y="11298"/>
                </a:lnTo>
                <a:lnTo>
                  <a:pt x="13719" y="11262"/>
                </a:lnTo>
                <a:close/>
                <a:moveTo>
                  <a:pt x="12215" y="11555"/>
                </a:moveTo>
                <a:lnTo>
                  <a:pt x="12142" y="11592"/>
                </a:lnTo>
                <a:lnTo>
                  <a:pt x="12069" y="11702"/>
                </a:lnTo>
                <a:lnTo>
                  <a:pt x="12032" y="11812"/>
                </a:lnTo>
                <a:lnTo>
                  <a:pt x="12032" y="11959"/>
                </a:lnTo>
                <a:lnTo>
                  <a:pt x="12032" y="12069"/>
                </a:lnTo>
                <a:lnTo>
                  <a:pt x="12105" y="12362"/>
                </a:lnTo>
                <a:lnTo>
                  <a:pt x="12252" y="12582"/>
                </a:lnTo>
                <a:lnTo>
                  <a:pt x="12325" y="12619"/>
                </a:lnTo>
                <a:lnTo>
                  <a:pt x="12399" y="12656"/>
                </a:lnTo>
                <a:lnTo>
                  <a:pt x="12509" y="12656"/>
                </a:lnTo>
                <a:lnTo>
                  <a:pt x="12582" y="12582"/>
                </a:lnTo>
                <a:lnTo>
                  <a:pt x="12619" y="12545"/>
                </a:lnTo>
                <a:lnTo>
                  <a:pt x="12692" y="12545"/>
                </a:lnTo>
                <a:lnTo>
                  <a:pt x="12802" y="12619"/>
                </a:lnTo>
                <a:lnTo>
                  <a:pt x="12876" y="12619"/>
                </a:lnTo>
                <a:lnTo>
                  <a:pt x="12949" y="12582"/>
                </a:lnTo>
                <a:lnTo>
                  <a:pt x="12986" y="12545"/>
                </a:lnTo>
                <a:lnTo>
                  <a:pt x="13022" y="12435"/>
                </a:lnTo>
                <a:lnTo>
                  <a:pt x="12986" y="12325"/>
                </a:lnTo>
                <a:lnTo>
                  <a:pt x="12912" y="12215"/>
                </a:lnTo>
                <a:lnTo>
                  <a:pt x="12802" y="12179"/>
                </a:lnTo>
                <a:lnTo>
                  <a:pt x="12655" y="12142"/>
                </a:lnTo>
                <a:lnTo>
                  <a:pt x="12545" y="12142"/>
                </a:lnTo>
                <a:lnTo>
                  <a:pt x="12472" y="12179"/>
                </a:lnTo>
                <a:lnTo>
                  <a:pt x="12399" y="12032"/>
                </a:lnTo>
                <a:lnTo>
                  <a:pt x="12399" y="11849"/>
                </a:lnTo>
                <a:lnTo>
                  <a:pt x="12399" y="11665"/>
                </a:lnTo>
                <a:lnTo>
                  <a:pt x="12362" y="11592"/>
                </a:lnTo>
                <a:lnTo>
                  <a:pt x="12289" y="11555"/>
                </a:lnTo>
                <a:close/>
                <a:moveTo>
                  <a:pt x="14049" y="5466"/>
                </a:moveTo>
                <a:lnTo>
                  <a:pt x="14196" y="5503"/>
                </a:lnTo>
                <a:lnTo>
                  <a:pt x="14490" y="5649"/>
                </a:lnTo>
                <a:lnTo>
                  <a:pt x="14673" y="5723"/>
                </a:lnTo>
                <a:lnTo>
                  <a:pt x="14930" y="5906"/>
                </a:lnTo>
                <a:lnTo>
                  <a:pt x="15150" y="6090"/>
                </a:lnTo>
                <a:lnTo>
                  <a:pt x="15370" y="6310"/>
                </a:lnTo>
                <a:lnTo>
                  <a:pt x="15590" y="6566"/>
                </a:lnTo>
                <a:lnTo>
                  <a:pt x="15773" y="6860"/>
                </a:lnTo>
                <a:lnTo>
                  <a:pt x="15883" y="7190"/>
                </a:lnTo>
                <a:lnTo>
                  <a:pt x="15993" y="7520"/>
                </a:lnTo>
                <a:lnTo>
                  <a:pt x="16067" y="7850"/>
                </a:lnTo>
                <a:lnTo>
                  <a:pt x="16104" y="8217"/>
                </a:lnTo>
                <a:lnTo>
                  <a:pt x="16104" y="8547"/>
                </a:lnTo>
                <a:lnTo>
                  <a:pt x="16067" y="9244"/>
                </a:lnTo>
                <a:lnTo>
                  <a:pt x="15957" y="9941"/>
                </a:lnTo>
                <a:lnTo>
                  <a:pt x="15773" y="10601"/>
                </a:lnTo>
                <a:lnTo>
                  <a:pt x="15517" y="11225"/>
                </a:lnTo>
                <a:lnTo>
                  <a:pt x="15370" y="11555"/>
                </a:lnTo>
                <a:lnTo>
                  <a:pt x="15186" y="11849"/>
                </a:lnTo>
                <a:lnTo>
                  <a:pt x="15003" y="12105"/>
                </a:lnTo>
                <a:lnTo>
                  <a:pt x="14783" y="12362"/>
                </a:lnTo>
                <a:lnTo>
                  <a:pt x="14526" y="12619"/>
                </a:lnTo>
                <a:lnTo>
                  <a:pt x="14269" y="12839"/>
                </a:lnTo>
                <a:lnTo>
                  <a:pt x="14013" y="13022"/>
                </a:lnTo>
                <a:lnTo>
                  <a:pt x="13719" y="13169"/>
                </a:lnTo>
                <a:lnTo>
                  <a:pt x="13389" y="13316"/>
                </a:lnTo>
                <a:lnTo>
                  <a:pt x="13059" y="13463"/>
                </a:lnTo>
                <a:lnTo>
                  <a:pt x="12802" y="13499"/>
                </a:lnTo>
                <a:lnTo>
                  <a:pt x="12509" y="13536"/>
                </a:lnTo>
                <a:lnTo>
                  <a:pt x="12325" y="13499"/>
                </a:lnTo>
                <a:lnTo>
                  <a:pt x="12179" y="13426"/>
                </a:lnTo>
                <a:lnTo>
                  <a:pt x="12032" y="13279"/>
                </a:lnTo>
                <a:lnTo>
                  <a:pt x="11922" y="13169"/>
                </a:lnTo>
                <a:lnTo>
                  <a:pt x="11482" y="12692"/>
                </a:lnTo>
                <a:lnTo>
                  <a:pt x="11298" y="12435"/>
                </a:lnTo>
                <a:lnTo>
                  <a:pt x="11225" y="12289"/>
                </a:lnTo>
                <a:lnTo>
                  <a:pt x="11188" y="12105"/>
                </a:lnTo>
                <a:lnTo>
                  <a:pt x="11188" y="11922"/>
                </a:lnTo>
                <a:lnTo>
                  <a:pt x="11262" y="11738"/>
                </a:lnTo>
                <a:lnTo>
                  <a:pt x="11445" y="11408"/>
                </a:lnTo>
                <a:lnTo>
                  <a:pt x="11812" y="10785"/>
                </a:lnTo>
                <a:lnTo>
                  <a:pt x="12142" y="10161"/>
                </a:lnTo>
                <a:lnTo>
                  <a:pt x="12472" y="9501"/>
                </a:lnTo>
                <a:lnTo>
                  <a:pt x="12765" y="8877"/>
                </a:lnTo>
                <a:lnTo>
                  <a:pt x="12876" y="8547"/>
                </a:lnTo>
                <a:lnTo>
                  <a:pt x="12949" y="8217"/>
                </a:lnTo>
                <a:lnTo>
                  <a:pt x="12986" y="7887"/>
                </a:lnTo>
                <a:lnTo>
                  <a:pt x="12949" y="7593"/>
                </a:lnTo>
                <a:lnTo>
                  <a:pt x="12876" y="7263"/>
                </a:lnTo>
                <a:lnTo>
                  <a:pt x="12765" y="6970"/>
                </a:lnTo>
                <a:lnTo>
                  <a:pt x="12729" y="6750"/>
                </a:lnTo>
                <a:lnTo>
                  <a:pt x="12692" y="6566"/>
                </a:lnTo>
                <a:lnTo>
                  <a:pt x="12729" y="6346"/>
                </a:lnTo>
                <a:lnTo>
                  <a:pt x="12802" y="6200"/>
                </a:lnTo>
                <a:lnTo>
                  <a:pt x="12876" y="6016"/>
                </a:lnTo>
                <a:lnTo>
                  <a:pt x="12986" y="5869"/>
                </a:lnTo>
                <a:lnTo>
                  <a:pt x="13132" y="5723"/>
                </a:lnTo>
                <a:lnTo>
                  <a:pt x="13279" y="5613"/>
                </a:lnTo>
                <a:lnTo>
                  <a:pt x="13316" y="5686"/>
                </a:lnTo>
                <a:lnTo>
                  <a:pt x="13389" y="5723"/>
                </a:lnTo>
                <a:lnTo>
                  <a:pt x="13536" y="5759"/>
                </a:lnTo>
                <a:lnTo>
                  <a:pt x="13646" y="5686"/>
                </a:lnTo>
                <a:lnTo>
                  <a:pt x="13719" y="5649"/>
                </a:lnTo>
                <a:lnTo>
                  <a:pt x="13756" y="5576"/>
                </a:lnTo>
                <a:lnTo>
                  <a:pt x="13829" y="5503"/>
                </a:lnTo>
                <a:lnTo>
                  <a:pt x="13939" y="5466"/>
                </a:lnTo>
                <a:close/>
                <a:moveTo>
                  <a:pt x="13646" y="3852"/>
                </a:moveTo>
                <a:lnTo>
                  <a:pt x="13609" y="3925"/>
                </a:lnTo>
                <a:lnTo>
                  <a:pt x="13499" y="4182"/>
                </a:lnTo>
                <a:lnTo>
                  <a:pt x="13462" y="4476"/>
                </a:lnTo>
                <a:lnTo>
                  <a:pt x="13462" y="4732"/>
                </a:lnTo>
                <a:lnTo>
                  <a:pt x="13499" y="5026"/>
                </a:lnTo>
                <a:lnTo>
                  <a:pt x="13316" y="5099"/>
                </a:lnTo>
                <a:lnTo>
                  <a:pt x="13132" y="5173"/>
                </a:lnTo>
                <a:lnTo>
                  <a:pt x="13022" y="4769"/>
                </a:lnTo>
                <a:lnTo>
                  <a:pt x="12839" y="4439"/>
                </a:lnTo>
                <a:lnTo>
                  <a:pt x="12802" y="4402"/>
                </a:lnTo>
                <a:lnTo>
                  <a:pt x="12729" y="4402"/>
                </a:lnTo>
                <a:lnTo>
                  <a:pt x="12692" y="4439"/>
                </a:lnTo>
                <a:lnTo>
                  <a:pt x="12692" y="4476"/>
                </a:lnTo>
                <a:lnTo>
                  <a:pt x="12655" y="4732"/>
                </a:lnTo>
                <a:lnTo>
                  <a:pt x="12692" y="4952"/>
                </a:lnTo>
                <a:lnTo>
                  <a:pt x="12802" y="5429"/>
                </a:lnTo>
                <a:lnTo>
                  <a:pt x="12582" y="5649"/>
                </a:lnTo>
                <a:lnTo>
                  <a:pt x="12399" y="5466"/>
                </a:lnTo>
                <a:lnTo>
                  <a:pt x="12142" y="5173"/>
                </a:lnTo>
                <a:lnTo>
                  <a:pt x="12105" y="5136"/>
                </a:lnTo>
                <a:lnTo>
                  <a:pt x="12032" y="5173"/>
                </a:lnTo>
                <a:lnTo>
                  <a:pt x="11995" y="5209"/>
                </a:lnTo>
                <a:lnTo>
                  <a:pt x="11995" y="5283"/>
                </a:lnTo>
                <a:lnTo>
                  <a:pt x="12032" y="5466"/>
                </a:lnTo>
                <a:lnTo>
                  <a:pt x="12142" y="5649"/>
                </a:lnTo>
                <a:lnTo>
                  <a:pt x="12252" y="5796"/>
                </a:lnTo>
                <a:lnTo>
                  <a:pt x="12435" y="5906"/>
                </a:lnTo>
                <a:lnTo>
                  <a:pt x="12399" y="6016"/>
                </a:lnTo>
                <a:lnTo>
                  <a:pt x="12362" y="6053"/>
                </a:lnTo>
                <a:lnTo>
                  <a:pt x="12142" y="6016"/>
                </a:lnTo>
                <a:lnTo>
                  <a:pt x="11738" y="5833"/>
                </a:lnTo>
                <a:lnTo>
                  <a:pt x="11665" y="5686"/>
                </a:lnTo>
                <a:lnTo>
                  <a:pt x="11628" y="5649"/>
                </a:lnTo>
                <a:lnTo>
                  <a:pt x="11592" y="5686"/>
                </a:lnTo>
                <a:lnTo>
                  <a:pt x="11555" y="5833"/>
                </a:lnTo>
                <a:lnTo>
                  <a:pt x="11518" y="5906"/>
                </a:lnTo>
                <a:lnTo>
                  <a:pt x="11518" y="5979"/>
                </a:lnTo>
                <a:lnTo>
                  <a:pt x="11555" y="6053"/>
                </a:lnTo>
                <a:lnTo>
                  <a:pt x="11628" y="6126"/>
                </a:lnTo>
                <a:lnTo>
                  <a:pt x="11775" y="6236"/>
                </a:lnTo>
                <a:lnTo>
                  <a:pt x="11995" y="6346"/>
                </a:lnTo>
                <a:lnTo>
                  <a:pt x="12289" y="6456"/>
                </a:lnTo>
                <a:lnTo>
                  <a:pt x="12252" y="6676"/>
                </a:lnTo>
                <a:lnTo>
                  <a:pt x="12289" y="6897"/>
                </a:lnTo>
                <a:lnTo>
                  <a:pt x="11555" y="6897"/>
                </a:lnTo>
                <a:lnTo>
                  <a:pt x="11445" y="6933"/>
                </a:lnTo>
                <a:lnTo>
                  <a:pt x="11408" y="7007"/>
                </a:lnTo>
                <a:lnTo>
                  <a:pt x="11408" y="7153"/>
                </a:lnTo>
                <a:lnTo>
                  <a:pt x="11408" y="7337"/>
                </a:lnTo>
                <a:lnTo>
                  <a:pt x="11482" y="7483"/>
                </a:lnTo>
                <a:lnTo>
                  <a:pt x="11555" y="7593"/>
                </a:lnTo>
                <a:lnTo>
                  <a:pt x="11592" y="7630"/>
                </a:lnTo>
                <a:lnTo>
                  <a:pt x="11922" y="7960"/>
                </a:lnTo>
                <a:lnTo>
                  <a:pt x="12142" y="8107"/>
                </a:lnTo>
                <a:lnTo>
                  <a:pt x="12252" y="8180"/>
                </a:lnTo>
                <a:lnTo>
                  <a:pt x="12362" y="8217"/>
                </a:lnTo>
                <a:lnTo>
                  <a:pt x="12472" y="8217"/>
                </a:lnTo>
                <a:lnTo>
                  <a:pt x="12362" y="8547"/>
                </a:lnTo>
                <a:lnTo>
                  <a:pt x="12252" y="8804"/>
                </a:lnTo>
                <a:lnTo>
                  <a:pt x="12215" y="8841"/>
                </a:lnTo>
                <a:lnTo>
                  <a:pt x="12179" y="8877"/>
                </a:lnTo>
                <a:lnTo>
                  <a:pt x="11812" y="8731"/>
                </a:lnTo>
                <a:lnTo>
                  <a:pt x="11555" y="8584"/>
                </a:lnTo>
                <a:lnTo>
                  <a:pt x="11335" y="8364"/>
                </a:lnTo>
                <a:lnTo>
                  <a:pt x="11225" y="8364"/>
                </a:lnTo>
                <a:lnTo>
                  <a:pt x="11188" y="8437"/>
                </a:lnTo>
                <a:lnTo>
                  <a:pt x="11188" y="8511"/>
                </a:lnTo>
                <a:lnTo>
                  <a:pt x="11335" y="8731"/>
                </a:lnTo>
                <a:lnTo>
                  <a:pt x="11555" y="8951"/>
                </a:lnTo>
                <a:lnTo>
                  <a:pt x="11812" y="9134"/>
                </a:lnTo>
                <a:lnTo>
                  <a:pt x="12069" y="9244"/>
                </a:lnTo>
                <a:lnTo>
                  <a:pt x="11848" y="9648"/>
                </a:lnTo>
                <a:lnTo>
                  <a:pt x="11738" y="9648"/>
                </a:lnTo>
                <a:lnTo>
                  <a:pt x="11665" y="9721"/>
                </a:lnTo>
                <a:lnTo>
                  <a:pt x="11262" y="9428"/>
                </a:lnTo>
                <a:lnTo>
                  <a:pt x="10895" y="9134"/>
                </a:lnTo>
                <a:lnTo>
                  <a:pt x="10858" y="9097"/>
                </a:lnTo>
                <a:lnTo>
                  <a:pt x="10821" y="9134"/>
                </a:lnTo>
                <a:lnTo>
                  <a:pt x="10601" y="9391"/>
                </a:lnTo>
                <a:lnTo>
                  <a:pt x="10381" y="9648"/>
                </a:lnTo>
                <a:lnTo>
                  <a:pt x="10308" y="9648"/>
                </a:lnTo>
                <a:lnTo>
                  <a:pt x="10234" y="9684"/>
                </a:lnTo>
                <a:lnTo>
                  <a:pt x="10198" y="9758"/>
                </a:lnTo>
                <a:lnTo>
                  <a:pt x="10234" y="9831"/>
                </a:lnTo>
                <a:lnTo>
                  <a:pt x="10748" y="10308"/>
                </a:lnTo>
                <a:lnTo>
                  <a:pt x="11188" y="10821"/>
                </a:lnTo>
                <a:lnTo>
                  <a:pt x="10968" y="11262"/>
                </a:lnTo>
                <a:lnTo>
                  <a:pt x="10785" y="11152"/>
                </a:lnTo>
                <a:lnTo>
                  <a:pt x="10601" y="11078"/>
                </a:lnTo>
                <a:lnTo>
                  <a:pt x="10381" y="11042"/>
                </a:lnTo>
                <a:lnTo>
                  <a:pt x="10308" y="11005"/>
                </a:lnTo>
                <a:lnTo>
                  <a:pt x="10198" y="10968"/>
                </a:lnTo>
                <a:lnTo>
                  <a:pt x="10161" y="10931"/>
                </a:lnTo>
                <a:lnTo>
                  <a:pt x="10088" y="10931"/>
                </a:lnTo>
                <a:lnTo>
                  <a:pt x="9978" y="10968"/>
                </a:lnTo>
                <a:lnTo>
                  <a:pt x="9941" y="11078"/>
                </a:lnTo>
                <a:lnTo>
                  <a:pt x="9941" y="11152"/>
                </a:lnTo>
                <a:lnTo>
                  <a:pt x="9978" y="11188"/>
                </a:lnTo>
                <a:lnTo>
                  <a:pt x="10124" y="11335"/>
                </a:lnTo>
                <a:lnTo>
                  <a:pt x="10308" y="11445"/>
                </a:lnTo>
                <a:lnTo>
                  <a:pt x="10565" y="11555"/>
                </a:lnTo>
                <a:lnTo>
                  <a:pt x="10675" y="11592"/>
                </a:lnTo>
                <a:lnTo>
                  <a:pt x="10785" y="11592"/>
                </a:lnTo>
                <a:lnTo>
                  <a:pt x="10748" y="11775"/>
                </a:lnTo>
                <a:lnTo>
                  <a:pt x="10711" y="11959"/>
                </a:lnTo>
                <a:lnTo>
                  <a:pt x="10675" y="12179"/>
                </a:lnTo>
                <a:lnTo>
                  <a:pt x="10711" y="12362"/>
                </a:lnTo>
                <a:lnTo>
                  <a:pt x="10785" y="12582"/>
                </a:lnTo>
                <a:lnTo>
                  <a:pt x="10638" y="12692"/>
                </a:lnTo>
                <a:lnTo>
                  <a:pt x="10455" y="12876"/>
                </a:lnTo>
                <a:lnTo>
                  <a:pt x="10381" y="12949"/>
                </a:lnTo>
                <a:lnTo>
                  <a:pt x="10308" y="12949"/>
                </a:lnTo>
                <a:lnTo>
                  <a:pt x="10271" y="12986"/>
                </a:lnTo>
                <a:lnTo>
                  <a:pt x="10234" y="13059"/>
                </a:lnTo>
                <a:lnTo>
                  <a:pt x="10234" y="13169"/>
                </a:lnTo>
                <a:lnTo>
                  <a:pt x="10271" y="13206"/>
                </a:lnTo>
                <a:lnTo>
                  <a:pt x="10308" y="13242"/>
                </a:lnTo>
                <a:lnTo>
                  <a:pt x="10455" y="13242"/>
                </a:lnTo>
                <a:lnTo>
                  <a:pt x="10565" y="13206"/>
                </a:lnTo>
                <a:lnTo>
                  <a:pt x="10748" y="13059"/>
                </a:lnTo>
                <a:lnTo>
                  <a:pt x="11005" y="12912"/>
                </a:lnTo>
                <a:lnTo>
                  <a:pt x="11408" y="13352"/>
                </a:lnTo>
                <a:lnTo>
                  <a:pt x="11482" y="13426"/>
                </a:lnTo>
                <a:lnTo>
                  <a:pt x="11335" y="13609"/>
                </a:lnTo>
                <a:lnTo>
                  <a:pt x="11262" y="13829"/>
                </a:lnTo>
                <a:lnTo>
                  <a:pt x="11188" y="13829"/>
                </a:lnTo>
                <a:lnTo>
                  <a:pt x="11115" y="13866"/>
                </a:lnTo>
                <a:lnTo>
                  <a:pt x="11005" y="13939"/>
                </a:lnTo>
                <a:lnTo>
                  <a:pt x="10968" y="14013"/>
                </a:lnTo>
                <a:lnTo>
                  <a:pt x="11005" y="14123"/>
                </a:lnTo>
                <a:lnTo>
                  <a:pt x="11041" y="14233"/>
                </a:lnTo>
                <a:lnTo>
                  <a:pt x="11151" y="14306"/>
                </a:lnTo>
                <a:lnTo>
                  <a:pt x="11262" y="14343"/>
                </a:lnTo>
                <a:lnTo>
                  <a:pt x="11372" y="14343"/>
                </a:lnTo>
                <a:lnTo>
                  <a:pt x="11482" y="14270"/>
                </a:lnTo>
                <a:lnTo>
                  <a:pt x="11555" y="14196"/>
                </a:lnTo>
                <a:lnTo>
                  <a:pt x="11628" y="14086"/>
                </a:lnTo>
                <a:lnTo>
                  <a:pt x="11665" y="13976"/>
                </a:lnTo>
                <a:lnTo>
                  <a:pt x="11665" y="13866"/>
                </a:lnTo>
                <a:lnTo>
                  <a:pt x="11738" y="13719"/>
                </a:lnTo>
                <a:lnTo>
                  <a:pt x="11848" y="13829"/>
                </a:lnTo>
                <a:lnTo>
                  <a:pt x="11995" y="13903"/>
                </a:lnTo>
                <a:lnTo>
                  <a:pt x="12142" y="13976"/>
                </a:lnTo>
                <a:lnTo>
                  <a:pt x="12325" y="14013"/>
                </a:lnTo>
                <a:lnTo>
                  <a:pt x="12362" y="14049"/>
                </a:lnTo>
                <a:lnTo>
                  <a:pt x="12252" y="14270"/>
                </a:lnTo>
                <a:lnTo>
                  <a:pt x="12179" y="14453"/>
                </a:lnTo>
                <a:lnTo>
                  <a:pt x="12105" y="14563"/>
                </a:lnTo>
                <a:lnTo>
                  <a:pt x="11995" y="14600"/>
                </a:lnTo>
                <a:lnTo>
                  <a:pt x="11958" y="14600"/>
                </a:lnTo>
                <a:lnTo>
                  <a:pt x="11885" y="14636"/>
                </a:lnTo>
                <a:lnTo>
                  <a:pt x="11848" y="14746"/>
                </a:lnTo>
                <a:lnTo>
                  <a:pt x="11848" y="14856"/>
                </a:lnTo>
                <a:lnTo>
                  <a:pt x="11922" y="14930"/>
                </a:lnTo>
                <a:lnTo>
                  <a:pt x="11995" y="15003"/>
                </a:lnTo>
                <a:lnTo>
                  <a:pt x="12069" y="15003"/>
                </a:lnTo>
                <a:lnTo>
                  <a:pt x="12215" y="14966"/>
                </a:lnTo>
                <a:lnTo>
                  <a:pt x="12362" y="14856"/>
                </a:lnTo>
                <a:lnTo>
                  <a:pt x="12472" y="14746"/>
                </a:lnTo>
                <a:lnTo>
                  <a:pt x="12545" y="14563"/>
                </a:lnTo>
                <a:lnTo>
                  <a:pt x="12619" y="14416"/>
                </a:lnTo>
                <a:lnTo>
                  <a:pt x="12692" y="14049"/>
                </a:lnTo>
                <a:lnTo>
                  <a:pt x="13132" y="13976"/>
                </a:lnTo>
                <a:lnTo>
                  <a:pt x="13536" y="13829"/>
                </a:lnTo>
                <a:lnTo>
                  <a:pt x="13279" y="14526"/>
                </a:lnTo>
                <a:lnTo>
                  <a:pt x="13206" y="14710"/>
                </a:lnTo>
                <a:lnTo>
                  <a:pt x="13206" y="14820"/>
                </a:lnTo>
                <a:lnTo>
                  <a:pt x="13242" y="14856"/>
                </a:lnTo>
                <a:lnTo>
                  <a:pt x="13279" y="14930"/>
                </a:lnTo>
                <a:lnTo>
                  <a:pt x="13352" y="14966"/>
                </a:lnTo>
                <a:lnTo>
                  <a:pt x="13426" y="14966"/>
                </a:lnTo>
                <a:lnTo>
                  <a:pt x="13499" y="14930"/>
                </a:lnTo>
                <a:lnTo>
                  <a:pt x="13572" y="14893"/>
                </a:lnTo>
                <a:lnTo>
                  <a:pt x="13609" y="14820"/>
                </a:lnTo>
                <a:lnTo>
                  <a:pt x="13719" y="14563"/>
                </a:lnTo>
                <a:lnTo>
                  <a:pt x="13793" y="14270"/>
                </a:lnTo>
                <a:lnTo>
                  <a:pt x="13829" y="13976"/>
                </a:lnTo>
                <a:lnTo>
                  <a:pt x="13829" y="13719"/>
                </a:lnTo>
                <a:lnTo>
                  <a:pt x="14269" y="13463"/>
                </a:lnTo>
                <a:lnTo>
                  <a:pt x="14306" y="13939"/>
                </a:lnTo>
                <a:lnTo>
                  <a:pt x="14343" y="14049"/>
                </a:lnTo>
                <a:lnTo>
                  <a:pt x="14379" y="14123"/>
                </a:lnTo>
                <a:lnTo>
                  <a:pt x="14379" y="14159"/>
                </a:lnTo>
                <a:lnTo>
                  <a:pt x="14416" y="14270"/>
                </a:lnTo>
                <a:lnTo>
                  <a:pt x="14490" y="14343"/>
                </a:lnTo>
                <a:lnTo>
                  <a:pt x="14673" y="14343"/>
                </a:lnTo>
                <a:lnTo>
                  <a:pt x="14673" y="14306"/>
                </a:lnTo>
                <a:lnTo>
                  <a:pt x="14746" y="14233"/>
                </a:lnTo>
                <a:lnTo>
                  <a:pt x="14783" y="14159"/>
                </a:lnTo>
                <a:lnTo>
                  <a:pt x="14710" y="13903"/>
                </a:lnTo>
                <a:lnTo>
                  <a:pt x="14673" y="13646"/>
                </a:lnTo>
                <a:lnTo>
                  <a:pt x="14563" y="13279"/>
                </a:lnTo>
                <a:lnTo>
                  <a:pt x="15003" y="12876"/>
                </a:lnTo>
                <a:lnTo>
                  <a:pt x="15113" y="13022"/>
                </a:lnTo>
                <a:lnTo>
                  <a:pt x="15223" y="13132"/>
                </a:lnTo>
                <a:lnTo>
                  <a:pt x="15370" y="13352"/>
                </a:lnTo>
                <a:lnTo>
                  <a:pt x="15480" y="13463"/>
                </a:lnTo>
                <a:lnTo>
                  <a:pt x="15590" y="13536"/>
                </a:lnTo>
                <a:lnTo>
                  <a:pt x="15663" y="13536"/>
                </a:lnTo>
                <a:lnTo>
                  <a:pt x="15737" y="13463"/>
                </a:lnTo>
                <a:lnTo>
                  <a:pt x="15773" y="13389"/>
                </a:lnTo>
                <a:lnTo>
                  <a:pt x="15773" y="13316"/>
                </a:lnTo>
                <a:lnTo>
                  <a:pt x="15737" y="13132"/>
                </a:lnTo>
                <a:lnTo>
                  <a:pt x="15627" y="12986"/>
                </a:lnTo>
                <a:lnTo>
                  <a:pt x="15480" y="12876"/>
                </a:lnTo>
                <a:lnTo>
                  <a:pt x="15370" y="12729"/>
                </a:lnTo>
                <a:lnTo>
                  <a:pt x="15260" y="12582"/>
                </a:lnTo>
                <a:lnTo>
                  <a:pt x="15480" y="12289"/>
                </a:lnTo>
                <a:lnTo>
                  <a:pt x="15700" y="11995"/>
                </a:lnTo>
                <a:lnTo>
                  <a:pt x="15773" y="12069"/>
                </a:lnTo>
                <a:lnTo>
                  <a:pt x="15993" y="12215"/>
                </a:lnTo>
                <a:lnTo>
                  <a:pt x="16177" y="12399"/>
                </a:lnTo>
                <a:lnTo>
                  <a:pt x="16250" y="12435"/>
                </a:lnTo>
                <a:lnTo>
                  <a:pt x="16397" y="12435"/>
                </a:lnTo>
                <a:lnTo>
                  <a:pt x="16434" y="12399"/>
                </a:lnTo>
                <a:lnTo>
                  <a:pt x="16470" y="12325"/>
                </a:lnTo>
                <a:lnTo>
                  <a:pt x="16507" y="12252"/>
                </a:lnTo>
                <a:lnTo>
                  <a:pt x="16507" y="12179"/>
                </a:lnTo>
                <a:lnTo>
                  <a:pt x="16434" y="12105"/>
                </a:lnTo>
                <a:lnTo>
                  <a:pt x="16250" y="11922"/>
                </a:lnTo>
                <a:lnTo>
                  <a:pt x="16030" y="11775"/>
                </a:lnTo>
                <a:lnTo>
                  <a:pt x="15883" y="11702"/>
                </a:lnTo>
                <a:lnTo>
                  <a:pt x="16140" y="11115"/>
                </a:lnTo>
                <a:lnTo>
                  <a:pt x="16324" y="11225"/>
                </a:lnTo>
                <a:lnTo>
                  <a:pt x="16617" y="11335"/>
                </a:lnTo>
                <a:lnTo>
                  <a:pt x="16984" y="11408"/>
                </a:lnTo>
                <a:lnTo>
                  <a:pt x="17057" y="11408"/>
                </a:lnTo>
                <a:lnTo>
                  <a:pt x="17094" y="11372"/>
                </a:lnTo>
                <a:lnTo>
                  <a:pt x="17131" y="11298"/>
                </a:lnTo>
                <a:lnTo>
                  <a:pt x="17167" y="11225"/>
                </a:lnTo>
                <a:lnTo>
                  <a:pt x="17167" y="11152"/>
                </a:lnTo>
                <a:lnTo>
                  <a:pt x="17131" y="11078"/>
                </a:lnTo>
                <a:lnTo>
                  <a:pt x="17094" y="11042"/>
                </a:lnTo>
                <a:lnTo>
                  <a:pt x="17021" y="11005"/>
                </a:lnTo>
                <a:lnTo>
                  <a:pt x="16764" y="10968"/>
                </a:lnTo>
                <a:lnTo>
                  <a:pt x="16544" y="10895"/>
                </a:lnTo>
                <a:lnTo>
                  <a:pt x="16250" y="10821"/>
                </a:lnTo>
                <a:lnTo>
                  <a:pt x="16397" y="10345"/>
                </a:lnTo>
                <a:lnTo>
                  <a:pt x="16507" y="9831"/>
                </a:lnTo>
                <a:lnTo>
                  <a:pt x="16727" y="9941"/>
                </a:lnTo>
                <a:lnTo>
                  <a:pt x="16984" y="9978"/>
                </a:lnTo>
                <a:lnTo>
                  <a:pt x="17131" y="10014"/>
                </a:lnTo>
                <a:lnTo>
                  <a:pt x="17277" y="10014"/>
                </a:lnTo>
                <a:lnTo>
                  <a:pt x="17424" y="9978"/>
                </a:lnTo>
                <a:lnTo>
                  <a:pt x="17461" y="9904"/>
                </a:lnTo>
                <a:lnTo>
                  <a:pt x="17497" y="9831"/>
                </a:lnTo>
                <a:lnTo>
                  <a:pt x="17497" y="9794"/>
                </a:lnTo>
                <a:lnTo>
                  <a:pt x="17497" y="9721"/>
                </a:lnTo>
                <a:lnTo>
                  <a:pt x="17387" y="9648"/>
                </a:lnTo>
                <a:lnTo>
                  <a:pt x="17277" y="9611"/>
                </a:lnTo>
                <a:lnTo>
                  <a:pt x="17167" y="9574"/>
                </a:lnTo>
                <a:lnTo>
                  <a:pt x="16544" y="9501"/>
                </a:lnTo>
                <a:lnTo>
                  <a:pt x="16544" y="9464"/>
                </a:lnTo>
                <a:lnTo>
                  <a:pt x="16580" y="8987"/>
                </a:lnTo>
                <a:lnTo>
                  <a:pt x="16617" y="8511"/>
                </a:lnTo>
                <a:lnTo>
                  <a:pt x="16800" y="8584"/>
                </a:lnTo>
                <a:lnTo>
                  <a:pt x="17021" y="8621"/>
                </a:lnTo>
                <a:lnTo>
                  <a:pt x="17204" y="8657"/>
                </a:lnTo>
                <a:lnTo>
                  <a:pt x="17424" y="8621"/>
                </a:lnTo>
                <a:lnTo>
                  <a:pt x="17571" y="8584"/>
                </a:lnTo>
                <a:lnTo>
                  <a:pt x="17644" y="8511"/>
                </a:lnTo>
                <a:lnTo>
                  <a:pt x="17681" y="8437"/>
                </a:lnTo>
                <a:lnTo>
                  <a:pt x="17681" y="8364"/>
                </a:lnTo>
                <a:lnTo>
                  <a:pt x="17644" y="8290"/>
                </a:lnTo>
                <a:lnTo>
                  <a:pt x="17534" y="8217"/>
                </a:lnTo>
                <a:lnTo>
                  <a:pt x="17387" y="8217"/>
                </a:lnTo>
                <a:lnTo>
                  <a:pt x="17094" y="8254"/>
                </a:lnTo>
                <a:lnTo>
                  <a:pt x="16617" y="8217"/>
                </a:lnTo>
                <a:lnTo>
                  <a:pt x="16580" y="7814"/>
                </a:lnTo>
                <a:lnTo>
                  <a:pt x="16507" y="7410"/>
                </a:lnTo>
                <a:lnTo>
                  <a:pt x="16507" y="7410"/>
                </a:lnTo>
                <a:lnTo>
                  <a:pt x="16690" y="7447"/>
                </a:lnTo>
                <a:lnTo>
                  <a:pt x="16874" y="7447"/>
                </a:lnTo>
                <a:lnTo>
                  <a:pt x="17021" y="7410"/>
                </a:lnTo>
                <a:lnTo>
                  <a:pt x="17204" y="7337"/>
                </a:lnTo>
                <a:lnTo>
                  <a:pt x="17351" y="7263"/>
                </a:lnTo>
                <a:lnTo>
                  <a:pt x="17387" y="7190"/>
                </a:lnTo>
                <a:lnTo>
                  <a:pt x="17424" y="7117"/>
                </a:lnTo>
                <a:lnTo>
                  <a:pt x="17424" y="7043"/>
                </a:lnTo>
                <a:lnTo>
                  <a:pt x="17424" y="7007"/>
                </a:lnTo>
                <a:lnTo>
                  <a:pt x="17351" y="6933"/>
                </a:lnTo>
                <a:lnTo>
                  <a:pt x="17314" y="6897"/>
                </a:lnTo>
                <a:lnTo>
                  <a:pt x="17131" y="6897"/>
                </a:lnTo>
                <a:lnTo>
                  <a:pt x="16947" y="6970"/>
                </a:lnTo>
                <a:lnTo>
                  <a:pt x="16764" y="7007"/>
                </a:lnTo>
                <a:lnTo>
                  <a:pt x="16397" y="7080"/>
                </a:lnTo>
                <a:lnTo>
                  <a:pt x="16324" y="6897"/>
                </a:lnTo>
                <a:lnTo>
                  <a:pt x="16140" y="6493"/>
                </a:lnTo>
                <a:lnTo>
                  <a:pt x="16397" y="6420"/>
                </a:lnTo>
                <a:lnTo>
                  <a:pt x="16764" y="6273"/>
                </a:lnTo>
                <a:lnTo>
                  <a:pt x="16947" y="6200"/>
                </a:lnTo>
                <a:lnTo>
                  <a:pt x="17094" y="6090"/>
                </a:lnTo>
                <a:lnTo>
                  <a:pt x="17131" y="6053"/>
                </a:lnTo>
                <a:lnTo>
                  <a:pt x="17131" y="5979"/>
                </a:lnTo>
                <a:lnTo>
                  <a:pt x="17131" y="5906"/>
                </a:lnTo>
                <a:lnTo>
                  <a:pt x="17021" y="5833"/>
                </a:lnTo>
                <a:lnTo>
                  <a:pt x="16910" y="5796"/>
                </a:lnTo>
                <a:lnTo>
                  <a:pt x="16764" y="5833"/>
                </a:lnTo>
                <a:lnTo>
                  <a:pt x="16580" y="5906"/>
                </a:lnTo>
                <a:lnTo>
                  <a:pt x="16250" y="6090"/>
                </a:lnTo>
                <a:lnTo>
                  <a:pt x="16104" y="6163"/>
                </a:lnTo>
                <a:lnTo>
                  <a:pt x="15957" y="6236"/>
                </a:lnTo>
                <a:lnTo>
                  <a:pt x="15957" y="6200"/>
                </a:lnTo>
                <a:lnTo>
                  <a:pt x="15957" y="6163"/>
                </a:lnTo>
                <a:lnTo>
                  <a:pt x="15920" y="6163"/>
                </a:lnTo>
                <a:lnTo>
                  <a:pt x="15590" y="5796"/>
                </a:lnTo>
                <a:lnTo>
                  <a:pt x="15920" y="5503"/>
                </a:lnTo>
                <a:lnTo>
                  <a:pt x="16250" y="5173"/>
                </a:lnTo>
                <a:lnTo>
                  <a:pt x="16287" y="5099"/>
                </a:lnTo>
                <a:lnTo>
                  <a:pt x="16324" y="4989"/>
                </a:lnTo>
                <a:lnTo>
                  <a:pt x="16287" y="4916"/>
                </a:lnTo>
                <a:lnTo>
                  <a:pt x="16250" y="4879"/>
                </a:lnTo>
                <a:lnTo>
                  <a:pt x="16177" y="4806"/>
                </a:lnTo>
                <a:lnTo>
                  <a:pt x="16030" y="4806"/>
                </a:lnTo>
                <a:lnTo>
                  <a:pt x="15957" y="4842"/>
                </a:lnTo>
                <a:lnTo>
                  <a:pt x="15627" y="5209"/>
                </a:lnTo>
                <a:lnTo>
                  <a:pt x="15333" y="5576"/>
                </a:lnTo>
                <a:lnTo>
                  <a:pt x="15076" y="5393"/>
                </a:lnTo>
                <a:lnTo>
                  <a:pt x="14820" y="5246"/>
                </a:lnTo>
                <a:lnTo>
                  <a:pt x="14673" y="5173"/>
                </a:lnTo>
                <a:lnTo>
                  <a:pt x="14746" y="5026"/>
                </a:lnTo>
                <a:lnTo>
                  <a:pt x="14966" y="4659"/>
                </a:lnTo>
                <a:lnTo>
                  <a:pt x="15003" y="4586"/>
                </a:lnTo>
                <a:lnTo>
                  <a:pt x="15003" y="4512"/>
                </a:lnTo>
                <a:lnTo>
                  <a:pt x="14930" y="4402"/>
                </a:lnTo>
                <a:lnTo>
                  <a:pt x="14856" y="4366"/>
                </a:lnTo>
                <a:lnTo>
                  <a:pt x="14746" y="4366"/>
                </a:lnTo>
                <a:lnTo>
                  <a:pt x="14673" y="4439"/>
                </a:lnTo>
                <a:lnTo>
                  <a:pt x="14526" y="4622"/>
                </a:lnTo>
                <a:lnTo>
                  <a:pt x="14416" y="4842"/>
                </a:lnTo>
                <a:lnTo>
                  <a:pt x="14343" y="5026"/>
                </a:lnTo>
                <a:lnTo>
                  <a:pt x="14159" y="4989"/>
                </a:lnTo>
                <a:lnTo>
                  <a:pt x="13939" y="4989"/>
                </a:lnTo>
                <a:lnTo>
                  <a:pt x="13903" y="4732"/>
                </a:lnTo>
                <a:lnTo>
                  <a:pt x="13866" y="4476"/>
                </a:lnTo>
                <a:lnTo>
                  <a:pt x="13829" y="3962"/>
                </a:lnTo>
                <a:lnTo>
                  <a:pt x="13829" y="3889"/>
                </a:lnTo>
                <a:lnTo>
                  <a:pt x="13756" y="3852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6" name="Google Shape;186;p2"/>
          <p:cNvSpPr/>
          <p:nvPr/>
        </p:nvSpPr>
        <p:spPr>
          <a:xfrm rot="-3496844">
            <a:off x="115839" y="4509560"/>
            <a:ext cx="537852" cy="464440"/>
          </a:xfrm>
          <a:custGeom>
            <a:avLst/>
            <a:gdLst/>
            <a:ahLst/>
            <a:cxnLst/>
            <a:rect l="l" t="t" r="r" b="b"/>
            <a:pathLst>
              <a:path w="10748" h="9281" extrusionOk="0">
                <a:moveTo>
                  <a:pt x="4072" y="550"/>
                </a:moveTo>
                <a:lnTo>
                  <a:pt x="4329" y="587"/>
                </a:lnTo>
                <a:lnTo>
                  <a:pt x="4585" y="697"/>
                </a:lnTo>
                <a:lnTo>
                  <a:pt x="4842" y="844"/>
                </a:lnTo>
                <a:lnTo>
                  <a:pt x="5025" y="1064"/>
                </a:lnTo>
                <a:lnTo>
                  <a:pt x="5136" y="1211"/>
                </a:lnTo>
                <a:lnTo>
                  <a:pt x="5209" y="1394"/>
                </a:lnTo>
                <a:lnTo>
                  <a:pt x="5246" y="1541"/>
                </a:lnTo>
                <a:lnTo>
                  <a:pt x="5282" y="1724"/>
                </a:lnTo>
                <a:lnTo>
                  <a:pt x="5282" y="2091"/>
                </a:lnTo>
                <a:lnTo>
                  <a:pt x="5246" y="2458"/>
                </a:lnTo>
                <a:lnTo>
                  <a:pt x="5209" y="2641"/>
                </a:lnTo>
                <a:lnTo>
                  <a:pt x="4695" y="1761"/>
                </a:lnTo>
                <a:lnTo>
                  <a:pt x="4072" y="550"/>
                </a:lnTo>
                <a:close/>
                <a:moveTo>
                  <a:pt x="1357" y="3008"/>
                </a:moveTo>
                <a:lnTo>
                  <a:pt x="1504" y="3265"/>
                </a:lnTo>
                <a:lnTo>
                  <a:pt x="1614" y="3558"/>
                </a:lnTo>
                <a:lnTo>
                  <a:pt x="1797" y="3852"/>
                </a:lnTo>
                <a:lnTo>
                  <a:pt x="1467" y="3778"/>
                </a:lnTo>
                <a:lnTo>
                  <a:pt x="1137" y="3742"/>
                </a:lnTo>
                <a:lnTo>
                  <a:pt x="1321" y="3118"/>
                </a:lnTo>
                <a:lnTo>
                  <a:pt x="1357" y="3008"/>
                </a:lnTo>
                <a:close/>
                <a:moveTo>
                  <a:pt x="3815" y="550"/>
                </a:moveTo>
                <a:lnTo>
                  <a:pt x="4072" y="1174"/>
                </a:lnTo>
                <a:lnTo>
                  <a:pt x="4329" y="1798"/>
                </a:lnTo>
                <a:lnTo>
                  <a:pt x="4695" y="2531"/>
                </a:lnTo>
                <a:lnTo>
                  <a:pt x="5099" y="3265"/>
                </a:lnTo>
                <a:lnTo>
                  <a:pt x="4989" y="3852"/>
                </a:lnTo>
                <a:lnTo>
                  <a:pt x="4732" y="3191"/>
                </a:lnTo>
                <a:lnTo>
                  <a:pt x="4475" y="2531"/>
                </a:lnTo>
                <a:lnTo>
                  <a:pt x="4255" y="1981"/>
                </a:lnTo>
                <a:lnTo>
                  <a:pt x="4035" y="1467"/>
                </a:lnTo>
                <a:lnTo>
                  <a:pt x="3742" y="880"/>
                </a:lnTo>
                <a:lnTo>
                  <a:pt x="3558" y="587"/>
                </a:lnTo>
                <a:lnTo>
                  <a:pt x="3815" y="550"/>
                </a:lnTo>
                <a:close/>
                <a:moveTo>
                  <a:pt x="1761" y="1724"/>
                </a:moveTo>
                <a:lnTo>
                  <a:pt x="1724" y="1798"/>
                </a:lnTo>
                <a:lnTo>
                  <a:pt x="1761" y="1944"/>
                </a:lnTo>
                <a:lnTo>
                  <a:pt x="1834" y="2018"/>
                </a:lnTo>
                <a:lnTo>
                  <a:pt x="1944" y="2054"/>
                </a:lnTo>
                <a:lnTo>
                  <a:pt x="2054" y="2054"/>
                </a:lnTo>
                <a:lnTo>
                  <a:pt x="2274" y="2531"/>
                </a:lnTo>
                <a:lnTo>
                  <a:pt x="2458" y="2971"/>
                </a:lnTo>
                <a:lnTo>
                  <a:pt x="3008" y="4182"/>
                </a:lnTo>
                <a:lnTo>
                  <a:pt x="3081" y="4329"/>
                </a:lnTo>
                <a:lnTo>
                  <a:pt x="2825" y="4255"/>
                </a:lnTo>
                <a:lnTo>
                  <a:pt x="2458" y="4072"/>
                </a:lnTo>
                <a:lnTo>
                  <a:pt x="2164" y="3742"/>
                </a:lnTo>
                <a:lnTo>
                  <a:pt x="1944" y="3375"/>
                </a:lnTo>
                <a:lnTo>
                  <a:pt x="1724" y="2935"/>
                </a:lnTo>
                <a:lnTo>
                  <a:pt x="1651" y="2715"/>
                </a:lnTo>
                <a:lnTo>
                  <a:pt x="1504" y="2494"/>
                </a:lnTo>
                <a:lnTo>
                  <a:pt x="1724" y="1761"/>
                </a:lnTo>
                <a:lnTo>
                  <a:pt x="1761" y="1724"/>
                </a:lnTo>
                <a:close/>
                <a:moveTo>
                  <a:pt x="2604" y="1174"/>
                </a:moveTo>
                <a:lnTo>
                  <a:pt x="2715" y="1614"/>
                </a:lnTo>
                <a:lnTo>
                  <a:pt x="2861" y="2054"/>
                </a:lnTo>
                <a:lnTo>
                  <a:pt x="3228" y="2898"/>
                </a:lnTo>
                <a:lnTo>
                  <a:pt x="3998" y="4695"/>
                </a:lnTo>
                <a:lnTo>
                  <a:pt x="3632" y="4549"/>
                </a:lnTo>
                <a:lnTo>
                  <a:pt x="3522" y="4365"/>
                </a:lnTo>
                <a:lnTo>
                  <a:pt x="3301" y="3888"/>
                </a:lnTo>
                <a:lnTo>
                  <a:pt x="2861" y="2935"/>
                </a:lnTo>
                <a:lnTo>
                  <a:pt x="2274" y="1834"/>
                </a:lnTo>
                <a:lnTo>
                  <a:pt x="2311" y="1651"/>
                </a:lnTo>
                <a:lnTo>
                  <a:pt x="2421" y="1467"/>
                </a:lnTo>
                <a:lnTo>
                  <a:pt x="2604" y="1174"/>
                </a:lnTo>
                <a:close/>
                <a:moveTo>
                  <a:pt x="3338" y="660"/>
                </a:moveTo>
                <a:lnTo>
                  <a:pt x="3375" y="770"/>
                </a:lnTo>
                <a:lnTo>
                  <a:pt x="3668" y="1467"/>
                </a:lnTo>
                <a:lnTo>
                  <a:pt x="3962" y="2164"/>
                </a:lnTo>
                <a:lnTo>
                  <a:pt x="4182" y="2788"/>
                </a:lnTo>
                <a:lnTo>
                  <a:pt x="4402" y="3412"/>
                </a:lnTo>
                <a:lnTo>
                  <a:pt x="4769" y="4659"/>
                </a:lnTo>
                <a:lnTo>
                  <a:pt x="4732" y="4805"/>
                </a:lnTo>
                <a:lnTo>
                  <a:pt x="4659" y="4805"/>
                </a:lnTo>
                <a:lnTo>
                  <a:pt x="4549" y="4842"/>
                </a:lnTo>
                <a:lnTo>
                  <a:pt x="3668" y="2971"/>
                </a:lnTo>
                <a:lnTo>
                  <a:pt x="3191" y="1981"/>
                </a:lnTo>
                <a:lnTo>
                  <a:pt x="2971" y="1504"/>
                </a:lnTo>
                <a:lnTo>
                  <a:pt x="2788" y="991"/>
                </a:lnTo>
                <a:lnTo>
                  <a:pt x="3045" y="807"/>
                </a:lnTo>
                <a:lnTo>
                  <a:pt x="3338" y="660"/>
                </a:lnTo>
                <a:close/>
                <a:moveTo>
                  <a:pt x="7703" y="4952"/>
                </a:moveTo>
                <a:lnTo>
                  <a:pt x="7960" y="5246"/>
                </a:lnTo>
                <a:lnTo>
                  <a:pt x="7960" y="5246"/>
                </a:lnTo>
                <a:lnTo>
                  <a:pt x="7887" y="5209"/>
                </a:lnTo>
                <a:lnTo>
                  <a:pt x="7593" y="5319"/>
                </a:lnTo>
                <a:lnTo>
                  <a:pt x="7300" y="5466"/>
                </a:lnTo>
                <a:lnTo>
                  <a:pt x="7190" y="5356"/>
                </a:lnTo>
                <a:lnTo>
                  <a:pt x="7080" y="5246"/>
                </a:lnTo>
                <a:lnTo>
                  <a:pt x="7373" y="5099"/>
                </a:lnTo>
                <a:lnTo>
                  <a:pt x="7703" y="4952"/>
                </a:lnTo>
                <a:close/>
                <a:moveTo>
                  <a:pt x="8070" y="5356"/>
                </a:moveTo>
                <a:lnTo>
                  <a:pt x="8180" y="5466"/>
                </a:lnTo>
                <a:lnTo>
                  <a:pt x="7923" y="5576"/>
                </a:lnTo>
                <a:lnTo>
                  <a:pt x="7923" y="5576"/>
                </a:lnTo>
                <a:lnTo>
                  <a:pt x="8033" y="5429"/>
                </a:lnTo>
                <a:lnTo>
                  <a:pt x="8070" y="5356"/>
                </a:lnTo>
                <a:close/>
                <a:moveTo>
                  <a:pt x="7556" y="5612"/>
                </a:moveTo>
                <a:lnTo>
                  <a:pt x="7483" y="5722"/>
                </a:lnTo>
                <a:lnTo>
                  <a:pt x="7483" y="5686"/>
                </a:lnTo>
                <a:lnTo>
                  <a:pt x="7556" y="5612"/>
                </a:lnTo>
                <a:close/>
                <a:moveTo>
                  <a:pt x="8327" y="5649"/>
                </a:moveTo>
                <a:lnTo>
                  <a:pt x="8327" y="5686"/>
                </a:lnTo>
                <a:lnTo>
                  <a:pt x="7850" y="6163"/>
                </a:lnTo>
                <a:lnTo>
                  <a:pt x="7740" y="6016"/>
                </a:lnTo>
                <a:lnTo>
                  <a:pt x="7997" y="5796"/>
                </a:lnTo>
                <a:lnTo>
                  <a:pt x="8327" y="5649"/>
                </a:lnTo>
                <a:close/>
                <a:moveTo>
                  <a:pt x="8437" y="5796"/>
                </a:moveTo>
                <a:lnTo>
                  <a:pt x="8584" y="6053"/>
                </a:lnTo>
                <a:lnTo>
                  <a:pt x="8143" y="6163"/>
                </a:lnTo>
                <a:lnTo>
                  <a:pt x="8437" y="5796"/>
                </a:lnTo>
                <a:close/>
                <a:moveTo>
                  <a:pt x="8437" y="6346"/>
                </a:moveTo>
                <a:lnTo>
                  <a:pt x="8180" y="6676"/>
                </a:lnTo>
                <a:lnTo>
                  <a:pt x="8107" y="6493"/>
                </a:lnTo>
                <a:lnTo>
                  <a:pt x="8437" y="6346"/>
                </a:lnTo>
                <a:close/>
                <a:moveTo>
                  <a:pt x="8767" y="6309"/>
                </a:moveTo>
                <a:lnTo>
                  <a:pt x="8840" y="6419"/>
                </a:lnTo>
                <a:lnTo>
                  <a:pt x="8547" y="6676"/>
                </a:lnTo>
                <a:lnTo>
                  <a:pt x="8767" y="6309"/>
                </a:lnTo>
                <a:close/>
                <a:moveTo>
                  <a:pt x="9024" y="4695"/>
                </a:moveTo>
                <a:lnTo>
                  <a:pt x="9244" y="4732"/>
                </a:lnTo>
                <a:lnTo>
                  <a:pt x="9464" y="4805"/>
                </a:lnTo>
                <a:lnTo>
                  <a:pt x="9647" y="4915"/>
                </a:lnTo>
                <a:lnTo>
                  <a:pt x="9831" y="5062"/>
                </a:lnTo>
                <a:lnTo>
                  <a:pt x="9904" y="5099"/>
                </a:lnTo>
                <a:lnTo>
                  <a:pt x="9941" y="5099"/>
                </a:lnTo>
                <a:lnTo>
                  <a:pt x="10051" y="5209"/>
                </a:lnTo>
                <a:lnTo>
                  <a:pt x="10161" y="5429"/>
                </a:lnTo>
                <a:lnTo>
                  <a:pt x="10198" y="5649"/>
                </a:lnTo>
                <a:lnTo>
                  <a:pt x="10234" y="5869"/>
                </a:lnTo>
                <a:lnTo>
                  <a:pt x="10198" y="6089"/>
                </a:lnTo>
                <a:lnTo>
                  <a:pt x="10161" y="6346"/>
                </a:lnTo>
                <a:lnTo>
                  <a:pt x="10088" y="6566"/>
                </a:lnTo>
                <a:lnTo>
                  <a:pt x="9941" y="7006"/>
                </a:lnTo>
                <a:lnTo>
                  <a:pt x="9904" y="7080"/>
                </a:lnTo>
                <a:lnTo>
                  <a:pt x="9647" y="6676"/>
                </a:lnTo>
                <a:lnTo>
                  <a:pt x="9024" y="5832"/>
                </a:lnTo>
                <a:lnTo>
                  <a:pt x="8620" y="5282"/>
                </a:lnTo>
                <a:lnTo>
                  <a:pt x="8400" y="5025"/>
                </a:lnTo>
                <a:lnTo>
                  <a:pt x="8143" y="4842"/>
                </a:lnTo>
                <a:lnTo>
                  <a:pt x="8584" y="4732"/>
                </a:lnTo>
                <a:lnTo>
                  <a:pt x="8804" y="4695"/>
                </a:lnTo>
                <a:close/>
                <a:moveTo>
                  <a:pt x="1064" y="3962"/>
                </a:moveTo>
                <a:lnTo>
                  <a:pt x="1357" y="4182"/>
                </a:lnTo>
                <a:lnTo>
                  <a:pt x="1651" y="4329"/>
                </a:lnTo>
                <a:lnTo>
                  <a:pt x="2348" y="4585"/>
                </a:lnTo>
                <a:lnTo>
                  <a:pt x="2458" y="4659"/>
                </a:lnTo>
                <a:lnTo>
                  <a:pt x="2494" y="4695"/>
                </a:lnTo>
                <a:lnTo>
                  <a:pt x="2568" y="4732"/>
                </a:lnTo>
                <a:lnTo>
                  <a:pt x="2641" y="4695"/>
                </a:lnTo>
                <a:lnTo>
                  <a:pt x="4329" y="5319"/>
                </a:lnTo>
                <a:lnTo>
                  <a:pt x="4329" y="5356"/>
                </a:lnTo>
                <a:lnTo>
                  <a:pt x="4292" y="5319"/>
                </a:lnTo>
                <a:lnTo>
                  <a:pt x="3888" y="5172"/>
                </a:lnTo>
                <a:lnTo>
                  <a:pt x="3705" y="5136"/>
                </a:lnTo>
                <a:lnTo>
                  <a:pt x="3485" y="5099"/>
                </a:lnTo>
                <a:lnTo>
                  <a:pt x="3448" y="5136"/>
                </a:lnTo>
                <a:lnTo>
                  <a:pt x="3411" y="5172"/>
                </a:lnTo>
                <a:lnTo>
                  <a:pt x="3448" y="5246"/>
                </a:lnTo>
                <a:lnTo>
                  <a:pt x="3595" y="5392"/>
                </a:lnTo>
                <a:lnTo>
                  <a:pt x="3852" y="5539"/>
                </a:lnTo>
                <a:lnTo>
                  <a:pt x="4108" y="5686"/>
                </a:lnTo>
                <a:lnTo>
                  <a:pt x="4402" y="5759"/>
                </a:lnTo>
                <a:lnTo>
                  <a:pt x="4365" y="5906"/>
                </a:lnTo>
                <a:lnTo>
                  <a:pt x="4035" y="5906"/>
                </a:lnTo>
                <a:lnTo>
                  <a:pt x="3742" y="5869"/>
                </a:lnTo>
                <a:lnTo>
                  <a:pt x="3411" y="5759"/>
                </a:lnTo>
                <a:lnTo>
                  <a:pt x="3228" y="5686"/>
                </a:lnTo>
                <a:lnTo>
                  <a:pt x="3191" y="5612"/>
                </a:lnTo>
                <a:lnTo>
                  <a:pt x="3155" y="5576"/>
                </a:lnTo>
                <a:lnTo>
                  <a:pt x="3118" y="5539"/>
                </a:lnTo>
                <a:lnTo>
                  <a:pt x="3081" y="5502"/>
                </a:lnTo>
                <a:lnTo>
                  <a:pt x="3045" y="5502"/>
                </a:lnTo>
                <a:lnTo>
                  <a:pt x="3008" y="5539"/>
                </a:lnTo>
                <a:lnTo>
                  <a:pt x="2971" y="5649"/>
                </a:lnTo>
                <a:lnTo>
                  <a:pt x="2971" y="5722"/>
                </a:lnTo>
                <a:lnTo>
                  <a:pt x="3008" y="5796"/>
                </a:lnTo>
                <a:lnTo>
                  <a:pt x="3045" y="5869"/>
                </a:lnTo>
                <a:lnTo>
                  <a:pt x="3191" y="6016"/>
                </a:lnTo>
                <a:lnTo>
                  <a:pt x="3338" y="6126"/>
                </a:lnTo>
                <a:lnTo>
                  <a:pt x="3522" y="6199"/>
                </a:lnTo>
                <a:lnTo>
                  <a:pt x="3742" y="6273"/>
                </a:lnTo>
                <a:lnTo>
                  <a:pt x="3962" y="6309"/>
                </a:lnTo>
                <a:lnTo>
                  <a:pt x="4182" y="6309"/>
                </a:lnTo>
                <a:lnTo>
                  <a:pt x="3962" y="6676"/>
                </a:lnTo>
                <a:lnTo>
                  <a:pt x="3742" y="6603"/>
                </a:lnTo>
                <a:lnTo>
                  <a:pt x="3228" y="6456"/>
                </a:lnTo>
                <a:lnTo>
                  <a:pt x="2971" y="6419"/>
                </a:lnTo>
                <a:lnTo>
                  <a:pt x="2715" y="6383"/>
                </a:lnTo>
                <a:lnTo>
                  <a:pt x="2641" y="6383"/>
                </a:lnTo>
                <a:lnTo>
                  <a:pt x="2641" y="6456"/>
                </a:lnTo>
                <a:lnTo>
                  <a:pt x="2641" y="6493"/>
                </a:lnTo>
                <a:lnTo>
                  <a:pt x="2678" y="6529"/>
                </a:lnTo>
                <a:lnTo>
                  <a:pt x="2861" y="6676"/>
                </a:lnTo>
                <a:lnTo>
                  <a:pt x="3081" y="6786"/>
                </a:lnTo>
                <a:lnTo>
                  <a:pt x="3522" y="6970"/>
                </a:lnTo>
                <a:lnTo>
                  <a:pt x="3742" y="7080"/>
                </a:lnTo>
                <a:lnTo>
                  <a:pt x="3632" y="7226"/>
                </a:lnTo>
                <a:lnTo>
                  <a:pt x="3522" y="7336"/>
                </a:lnTo>
                <a:lnTo>
                  <a:pt x="2935" y="7080"/>
                </a:lnTo>
                <a:lnTo>
                  <a:pt x="2311" y="6823"/>
                </a:lnTo>
                <a:lnTo>
                  <a:pt x="2238" y="6823"/>
                </a:lnTo>
                <a:lnTo>
                  <a:pt x="2201" y="6860"/>
                </a:lnTo>
                <a:lnTo>
                  <a:pt x="2201" y="6896"/>
                </a:lnTo>
                <a:lnTo>
                  <a:pt x="2201" y="6970"/>
                </a:lnTo>
                <a:lnTo>
                  <a:pt x="2458" y="7190"/>
                </a:lnTo>
                <a:lnTo>
                  <a:pt x="2678" y="7410"/>
                </a:lnTo>
                <a:lnTo>
                  <a:pt x="2971" y="7557"/>
                </a:lnTo>
                <a:lnTo>
                  <a:pt x="3265" y="7703"/>
                </a:lnTo>
                <a:lnTo>
                  <a:pt x="2971" y="7960"/>
                </a:lnTo>
                <a:lnTo>
                  <a:pt x="2641" y="7960"/>
                </a:lnTo>
                <a:lnTo>
                  <a:pt x="2311" y="7887"/>
                </a:lnTo>
                <a:lnTo>
                  <a:pt x="1981" y="7777"/>
                </a:lnTo>
                <a:lnTo>
                  <a:pt x="1871" y="7777"/>
                </a:lnTo>
                <a:lnTo>
                  <a:pt x="1834" y="7813"/>
                </a:lnTo>
                <a:lnTo>
                  <a:pt x="1797" y="7850"/>
                </a:lnTo>
                <a:lnTo>
                  <a:pt x="1797" y="7923"/>
                </a:lnTo>
                <a:lnTo>
                  <a:pt x="1834" y="8070"/>
                </a:lnTo>
                <a:lnTo>
                  <a:pt x="1944" y="8143"/>
                </a:lnTo>
                <a:lnTo>
                  <a:pt x="2091" y="8217"/>
                </a:lnTo>
                <a:lnTo>
                  <a:pt x="2238" y="8290"/>
                </a:lnTo>
                <a:lnTo>
                  <a:pt x="2348" y="8327"/>
                </a:lnTo>
                <a:lnTo>
                  <a:pt x="2164" y="8364"/>
                </a:lnTo>
                <a:lnTo>
                  <a:pt x="1944" y="8364"/>
                </a:lnTo>
                <a:lnTo>
                  <a:pt x="1761" y="8327"/>
                </a:lnTo>
                <a:lnTo>
                  <a:pt x="1541" y="8253"/>
                </a:lnTo>
                <a:lnTo>
                  <a:pt x="1247" y="8070"/>
                </a:lnTo>
                <a:lnTo>
                  <a:pt x="1027" y="7850"/>
                </a:lnTo>
                <a:lnTo>
                  <a:pt x="844" y="7593"/>
                </a:lnTo>
                <a:lnTo>
                  <a:pt x="697" y="7300"/>
                </a:lnTo>
                <a:lnTo>
                  <a:pt x="624" y="6970"/>
                </a:lnTo>
                <a:lnTo>
                  <a:pt x="550" y="6676"/>
                </a:lnTo>
                <a:lnTo>
                  <a:pt x="550" y="6346"/>
                </a:lnTo>
                <a:lnTo>
                  <a:pt x="550" y="6016"/>
                </a:lnTo>
                <a:lnTo>
                  <a:pt x="624" y="5502"/>
                </a:lnTo>
                <a:lnTo>
                  <a:pt x="734" y="4989"/>
                </a:lnTo>
                <a:lnTo>
                  <a:pt x="1064" y="3962"/>
                </a:lnTo>
                <a:close/>
                <a:moveTo>
                  <a:pt x="6786" y="5429"/>
                </a:moveTo>
                <a:lnTo>
                  <a:pt x="6860" y="5649"/>
                </a:lnTo>
                <a:lnTo>
                  <a:pt x="6970" y="5832"/>
                </a:lnTo>
                <a:lnTo>
                  <a:pt x="7006" y="5906"/>
                </a:lnTo>
                <a:lnTo>
                  <a:pt x="7043" y="5979"/>
                </a:lnTo>
                <a:lnTo>
                  <a:pt x="7116" y="6016"/>
                </a:lnTo>
                <a:lnTo>
                  <a:pt x="7813" y="7006"/>
                </a:lnTo>
                <a:lnTo>
                  <a:pt x="8143" y="7520"/>
                </a:lnTo>
                <a:lnTo>
                  <a:pt x="8143" y="7667"/>
                </a:lnTo>
                <a:lnTo>
                  <a:pt x="8143" y="7740"/>
                </a:lnTo>
                <a:lnTo>
                  <a:pt x="8217" y="7813"/>
                </a:lnTo>
                <a:lnTo>
                  <a:pt x="8290" y="7850"/>
                </a:lnTo>
                <a:lnTo>
                  <a:pt x="8363" y="7850"/>
                </a:lnTo>
                <a:lnTo>
                  <a:pt x="8400" y="7813"/>
                </a:lnTo>
                <a:lnTo>
                  <a:pt x="8510" y="7887"/>
                </a:lnTo>
                <a:lnTo>
                  <a:pt x="8584" y="7923"/>
                </a:lnTo>
                <a:lnTo>
                  <a:pt x="8694" y="7960"/>
                </a:lnTo>
                <a:lnTo>
                  <a:pt x="8767" y="7923"/>
                </a:lnTo>
                <a:lnTo>
                  <a:pt x="8877" y="7997"/>
                </a:lnTo>
                <a:lnTo>
                  <a:pt x="8987" y="7997"/>
                </a:lnTo>
                <a:lnTo>
                  <a:pt x="9060" y="8033"/>
                </a:lnTo>
                <a:lnTo>
                  <a:pt x="9134" y="7997"/>
                </a:lnTo>
                <a:lnTo>
                  <a:pt x="9207" y="7923"/>
                </a:lnTo>
                <a:lnTo>
                  <a:pt x="9207" y="7813"/>
                </a:lnTo>
                <a:lnTo>
                  <a:pt x="9207" y="7740"/>
                </a:lnTo>
                <a:lnTo>
                  <a:pt x="9134" y="7667"/>
                </a:lnTo>
                <a:lnTo>
                  <a:pt x="9170" y="7557"/>
                </a:lnTo>
                <a:lnTo>
                  <a:pt x="9207" y="7483"/>
                </a:lnTo>
                <a:lnTo>
                  <a:pt x="9244" y="7410"/>
                </a:lnTo>
                <a:lnTo>
                  <a:pt x="9244" y="7373"/>
                </a:lnTo>
                <a:lnTo>
                  <a:pt x="9207" y="7300"/>
                </a:lnTo>
                <a:lnTo>
                  <a:pt x="9170" y="7263"/>
                </a:lnTo>
                <a:lnTo>
                  <a:pt x="9134" y="7226"/>
                </a:lnTo>
                <a:lnTo>
                  <a:pt x="8987" y="7226"/>
                </a:lnTo>
                <a:lnTo>
                  <a:pt x="8694" y="7336"/>
                </a:lnTo>
                <a:lnTo>
                  <a:pt x="8694" y="7300"/>
                </a:lnTo>
                <a:lnTo>
                  <a:pt x="8877" y="7153"/>
                </a:lnTo>
                <a:lnTo>
                  <a:pt x="9060" y="6970"/>
                </a:lnTo>
                <a:lnTo>
                  <a:pt x="9134" y="6860"/>
                </a:lnTo>
                <a:lnTo>
                  <a:pt x="9244" y="7043"/>
                </a:lnTo>
                <a:lnTo>
                  <a:pt x="9501" y="7446"/>
                </a:lnTo>
                <a:lnTo>
                  <a:pt x="9537" y="7593"/>
                </a:lnTo>
                <a:lnTo>
                  <a:pt x="9317" y="7887"/>
                </a:lnTo>
                <a:lnTo>
                  <a:pt x="9024" y="8143"/>
                </a:lnTo>
                <a:lnTo>
                  <a:pt x="8730" y="8364"/>
                </a:lnTo>
                <a:lnTo>
                  <a:pt x="8400" y="8547"/>
                </a:lnTo>
                <a:lnTo>
                  <a:pt x="8070" y="8657"/>
                </a:lnTo>
                <a:lnTo>
                  <a:pt x="7703" y="8694"/>
                </a:lnTo>
                <a:lnTo>
                  <a:pt x="7520" y="8694"/>
                </a:lnTo>
                <a:lnTo>
                  <a:pt x="7373" y="8657"/>
                </a:lnTo>
                <a:lnTo>
                  <a:pt x="7190" y="8620"/>
                </a:lnTo>
                <a:lnTo>
                  <a:pt x="7006" y="8547"/>
                </a:lnTo>
                <a:lnTo>
                  <a:pt x="6823" y="8437"/>
                </a:lnTo>
                <a:lnTo>
                  <a:pt x="6676" y="8290"/>
                </a:lnTo>
                <a:lnTo>
                  <a:pt x="6419" y="7997"/>
                </a:lnTo>
                <a:lnTo>
                  <a:pt x="6199" y="7667"/>
                </a:lnTo>
                <a:lnTo>
                  <a:pt x="6053" y="7300"/>
                </a:lnTo>
                <a:lnTo>
                  <a:pt x="6016" y="6896"/>
                </a:lnTo>
                <a:lnTo>
                  <a:pt x="6016" y="6676"/>
                </a:lnTo>
                <a:lnTo>
                  <a:pt x="6053" y="6493"/>
                </a:lnTo>
                <a:lnTo>
                  <a:pt x="6089" y="6309"/>
                </a:lnTo>
                <a:lnTo>
                  <a:pt x="6163" y="6126"/>
                </a:lnTo>
                <a:lnTo>
                  <a:pt x="6273" y="5943"/>
                </a:lnTo>
                <a:lnTo>
                  <a:pt x="6383" y="5759"/>
                </a:lnTo>
                <a:lnTo>
                  <a:pt x="6566" y="5576"/>
                </a:lnTo>
                <a:lnTo>
                  <a:pt x="6786" y="5429"/>
                </a:lnTo>
                <a:close/>
                <a:moveTo>
                  <a:pt x="3852" y="0"/>
                </a:moveTo>
                <a:lnTo>
                  <a:pt x="3522" y="37"/>
                </a:lnTo>
                <a:lnTo>
                  <a:pt x="3191" y="110"/>
                </a:lnTo>
                <a:lnTo>
                  <a:pt x="2898" y="257"/>
                </a:lnTo>
                <a:lnTo>
                  <a:pt x="2604" y="440"/>
                </a:lnTo>
                <a:lnTo>
                  <a:pt x="2348" y="660"/>
                </a:lnTo>
                <a:lnTo>
                  <a:pt x="2091" y="660"/>
                </a:lnTo>
                <a:lnTo>
                  <a:pt x="1871" y="734"/>
                </a:lnTo>
                <a:lnTo>
                  <a:pt x="1687" y="880"/>
                </a:lnTo>
                <a:lnTo>
                  <a:pt x="1541" y="1064"/>
                </a:lnTo>
                <a:lnTo>
                  <a:pt x="1394" y="1284"/>
                </a:lnTo>
                <a:lnTo>
                  <a:pt x="1321" y="1504"/>
                </a:lnTo>
                <a:lnTo>
                  <a:pt x="1137" y="1944"/>
                </a:lnTo>
                <a:lnTo>
                  <a:pt x="660" y="3522"/>
                </a:lnTo>
                <a:lnTo>
                  <a:pt x="404" y="4292"/>
                </a:lnTo>
                <a:lnTo>
                  <a:pt x="183" y="5062"/>
                </a:lnTo>
                <a:lnTo>
                  <a:pt x="37" y="5759"/>
                </a:lnTo>
                <a:lnTo>
                  <a:pt x="0" y="6126"/>
                </a:lnTo>
                <a:lnTo>
                  <a:pt x="0" y="6456"/>
                </a:lnTo>
                <a:lnTo>
                  <a:pt x="0" y="6786"/>
                </a:lnTo>
                <a:lnTo>
                  <a:pt x="73" y="7153"/>
                </a:lnTo>
                <a:lnTo>
                  <a:pt x="183" y="7483"/>
                </a:lnTo>
                <a:lnTo>
                  <a:pt x="330" y="7813"/>
                </a:lnTo>
                <a:lnTo>
                  <a:pt x="477" y="8033"/>
                </a:lnTo>
                <a:lnTo>
                  <a:pt x="660" y="8253"/>
                </a:lnTo>
                <a:lnTo>
                  <a:pt x="880" y="8474"/>
                </a:lnTo>
                <a:lnTo>
                  <a:pt x="1101" y="8657"/>
                </a:lnTo>
                <a:lnTo>
                  <a:pt x="1357" y="8767"/>
                </a:lnTo>
                <a:lnTo>
                  <a:pt x="1651" y="8877"/>
                </a:lnTo>
                <a:lnTo>
                  <a:pt x="1908" y="8914"/>
                </a:lnTo>
                <a:lnTo>
                  <a:pt x="2201" y="8950"/>
                </a:lnTo>
                <a:lnTo>
                  <a:pt x="2458" y="8914"/>
                </a:lnTo>
                <a:lnTo>
                  <a:pt x="2678" y="8840"/>
                </a:lnTo>
                <a:lnTo>
                  <a:pt x="2898" y="8730"/>
                </a:lnTo>
                <a:lnTo>
                  <a:pt x="3081" y="8620"/>
                </a:lnTo>
                <a:lnTo>
                  <a:pt x="3448" y="8290"/>
                </a:lnTo>
                <a:lnTo>
                  <a:pt x="3778" y="7923"/>
                </a:lnTo>
                <a:lnTo>
                  <a:pt x="3815" y="7960"/>
                </a:lnTo>
                <a:lnTo>
                  <a:pt x="3925" y="7960"/>
                </a:lnTo>
                <a:lnTo>
                  <a:pt x="4035" y="7887"/>
                </a:lnTo>
                <a:lnTo>
                  <a:pt x="4108" y="7813"/>
                </a:lnTo>
                <a:lnTo>
                  <a:pt x="4108" y="7740"/>
                </a:lnTo>
                <a:lnTo>
                  <a:pt x="4072" y="7593"/>
                </a:lnTo>
                <a:lnTo>
                  <a:pt x="4182" y="7446"/>
                </a:lnTo>
                <a:lnTo>
                  <a:pt x="4512" y="6896"/>
                </a:lnTo>
                <a:lnTo>
                  <a:pt x="4769" y="6309"/>
                </a:lnTo>
                <a:lnTo>
                  <a:pt x="5025" y="5722"/>
                </a:lnTo>
                <a:lnTo>
                  <a:pt x="5209" y="5099"/>
                </a:lnTo>
                <a:lnTo>
                  <a:pt x="5246" y="5062"/>
                </a:lnTo>
                <a:lnTo>
                  <a:pt x="5282" y="4989"/>
                </a:lnTo>
                <a:lnTo>
                  <a:pt x="5282" y="4915"/>
                </a:lnTo>
                <a:lnTo>
                  <a:pt x="5466" y="4292"/>
                </a:lnTo>
                <a:lnTo>
                  <a:pt x="5612" y="3632"/>
                </a:lnTo>
                <a:lnTo>
                  <a:pt x="5722" y="2971"/>
                </a:lnTo>
                <a:lnTo>
                  <a:pt x="5796" y="2311"/>
                </a:lnTo>
                <a:lnTo>
                  <a:pt x="5832" y="1981"/>
                </a:lnTo>
                <a:lnTo>
                  <a:pt x="5796" y="1651"/>
                </a:lnTo>
                <a:lnTo>
                  <a:pt x="5759" y="1357"/>
                </a:lnTo>
                <a:lnTo>
                  <a:pt x="5649" y="1064"/>
                </a:lnTo>
                <a:lnTo>
                  <a:pt x="5539" y="807"/>
                </a:lnTo>
                <a:lnTo>
                  <a:pt x="5356" y="587"/>
                </a:lnTo>
                <a:lnTo>
                  <a:pt x="5099" y="367"/>
                </a:lnTo>
                <a:lnTo>
                  <a:pt x="4842" y="184"/>
                </a:lnTo>
                <a:lnTo>
                  <a:pt x="4512" y="73"/>
                </a:lnTo>
                <a:lnTo>
                  <a:pt x="4182" y="0"/>
                </a:lnTo>
                <a:close/>
                <a:moveTo>
                  <a:pt x="8730" y="3962"/>
                </a:moveTo>
                <a:lnTo>
                  <a:pt x="8584" y="4072"/>
                </a:lnTo>
                <a:lnTo>
                  <a:pt x="8437" y="4182"/>
                </a:lnTo>
                <a:lnTo>
                  <a:pt x="8327" y="4329"/>
                </a:lnTo>
                <a:lnTo>
                  <a:pt x="7887" y="4439"/>
                </a:lnTo>
                <a:lnTo>
                  <a:pt x="7336" y="4585"/>
                </a:lnTo>
                <a:lnTo>
                  <a:pt x="6786" y="4842"/>
                </a:lnTo>
                <a:lnTo>
                  <a:pt x="6566" y="4989"/>
                </a:lnTo>
                <a:lnTo>
                  <a:pt x="6309" y="5172"/>
                </a:lnTo>
                <a:lnTo>
                  <a:pt x="6089" y="5356"/>
                </a:lnTo>
                <a:lnTo>
                  <a:pt x="5906" y="5576"/>
                </a:lnTo>
                <a:lnTo>
                  <a:pt x="5759" y="5796"/>
                </a:lnTo>
                <a:lnTo>
                  <a:pt x="5612" y="6053"/>
                </a:lnTo>
                <a:lnTo>
                  <a:pt x="5539" y="6309"/>
                </a:lnTo>
                <a:lnTo>
                  <a:pt x="5502" y="6603"/>
                </a:lnTo>
                <a:lnTo>
                  <a:pt x="5466" y="6860"/>
                </a:lnTo>
                <a:lnTo>
                  <a:pt x="5502" y="7116"/>
                </a:lnTo>
                <a:lnTo>
                  <a:pt x="5539" y="7373"/>
                </a:lnTo>
                <a:lnTo>
                  <a:pt x="5612" y="7630"/>
                </a:lnTo>
                <a:lnTo>
                  <a:pt x="5722" y="7887"/>
                </a:lnTo>
                <a:lnTo>
                  <a:pt x="5869" y="8107"/>
                </a:lnTo>
                <a:lnTo>
                  <a:pt x="6016" y="8327"/>
                </a:lnTo>
                <a:lnTo>
                  <a:pt x="6199" y="8547"/>
                </a:lnTo>
                <a:lnTo>
                  <a:pt x="6419" y="8730"/>
                </a:lnTo>
                <a:lnTo>
                  <a:pt x="6639" y="8914"/>
                </a:lnTo>
                <a:lnTo>
                  <a:pt x="6860" y="9060"/>
                </a:lnTo>
                <a:lnTo>
                  <a:pt x="7116" y="9170"/>
                </a:lnTo>
                <a:lnTo>
                  <a:pt x="7410" y="9244"/>
                </a:lnTo>
                <a:lnTo>
                  <a:pt x="7703" y="9281"/>
                </a:lnTo>
                <a:lnTo>
                  <a:pt x="8033" y="9244"/>
                </a:lnTo>
                <a:lnTo>
                  <a:pt x="8327" y="9170"/>
                </a:lnTo>
                <a:lnTo>
                  <a:pt x="8620" y="9024"/>
                </a:lnTo>
                <a:lnTo>
                  <a:pt x="8877" y="8877"/>
                </a:lnTo>
                <a:lnTo>
                  <a:pt x="9391" y="8547"/>
                </a:lnTo>
                <a:lnTo>
                  <a:pt x="9611" y="8364"/>
                </a:lnTo>
                <a:lnTo>
                  <a:pt x="9794" y="8143"/>
                </a:lnTo>
                <a:lnTo>
                  <a:pt x="9977" y="7923"/>
                </a:lnTo>
                <a:lnTo>
                  <a:pt x="10161" y="7703"/>
                </a:lnTo>
                <a:lnTo>
                  <a:pt x="10418" y="7190"/>
                </a:lnTo>
                <a:lnTo>
                  <a:pt x="10638" y="6676"/>
                </a:lnTo>
                <a:lnTo>
                  <a:pt x="10711" y="6346"/>
                </a:lnTo>
                <a:lnTo>
                  <a:pt x="10748" y="6053"/>
                </a:lnTo>
                <a:lnTo>
                  <a:pt x="10748" y="5722"/>
                </a:lnTo>
                <a:lnTo>
                  <a:pt x="10711" y="5466"/>
                </a:lnTo>
                <a:lnTo>
                  <a:pt x="10601" y="5172"/>
                </a:lnTo>
                <a:lnTo>
                  <a:pt x="10454" y="4915"/>
                </a:lnTo>
                <a:lnTo>
                  <a:pt x="10271" y="4659"/>
                </a:lnTo>
                <a:lnTo>
                  <a:pt x="10051" y="4439"/>
                </a:lnTo>
                <a:lnTo>
                  <a:pt x="9794" y="4255"/>
                </a:lnTo>
                <a:lnTo>
                  <a:pt x="9537" y="4108"/>
                </a:lnTo>
                <a:lnTo>
                  <a:pt x="9244" y="3998"/>
                </a:lnTo>
                <a:lnTo>
                  <a:pt x="8950" y="3962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7" name="Google Shape;187;p2"/>
          <p:cNvSpPr/>
          <p:nvPr/>
        </p:nvSpPr>
        <p:spPr>
          <a:xfrm>
            <a:off x="7518184" y="3966329"/>
            <a:ext cx="846269" cy="598458"/>
          </a:xfrm>
          <a:custGeom>
            <a:avLst/>
            <a:gdLst/>
            <a:ahLst/>
            <a:cxnLst/>
            <a:rect l="l" t="t" r="r" b="b"/>
            <a:pathLst>
              <a:path w="16911" h="11959" extrusionOk="0">
                <a:moveTo>
                  <a:pt x="12215" y="8951"/>
                </a:moveTo>
                <a:lnTo>
                  <a:pt x="12032" y="9098"/>
                </a:lnTo>
                <a:lnTo>
                  <a:pt x="11848" y="9244"/>
                </a:lnTo>
                <a:lnTo>
                  <a:pt x="11408" y="9538"/>
                </a:lnTo>
                <a:lnTo>
                  <a:pt x="11005" y="9685"/>
                </a:lnTo>
                <a:lnTo>
                  <a:pt x="10638" y="9868"/>
                </a:lnTo>
                <a:lnTo>
                  <a:pt x="10124" y="10051"/>
                </a:lnTo>
                <a:lnTo>
                  <a:pt x="9977" y="10125"/>
                </a:lnTo>
                <a:lnTo>
                  <a:pt x="9794" y="10161"/>
                </a:lnTo>
                <a:lnTo>
                  <a:pt x="9904" y="9978"/>
                </a:lnTo>
                <a:lnTo>
                  <a:pt x="10051" y="9795"/>
                </a:lnTo>
                <a:lnTo>
                  <a:pt x="10344" y="9758"/>
                </a:lnTo>
                <a:lnTo>
                  <a:pt x="10601" y="9648"/>
                </a:lnTo>
                <a:lnTo>
                  <a:pt x="10858" y="9538"/>
                </a:lnTo>
                <a:lnTo>
                  <a:pt x="11115" y="9354"/>
                </a:lnTo>
                <a:lnTo>
                  <a:pt x="11335" y="9171"/>
                </a:lnTo>
                <a:lnTo>
                  <a:pt x="11371" y="9061"/>
                </a:lnTo>
                <a:lnTo>
                  <a:pt x="11445" y="9061"/>
                </a:lnTo>
                <a:lnTo>
                  <a:pt x="11481" y="9024"/>
                </a:lnTo>
                <a:lnTo>
                  <a:pt x="11848" y="8951"/>
                </a:lnTo>
                <a:close/>
                <a:moveTo>
                  <a:pt x="12619" y="8988"/>
                </a:moveTo>
                <a:lnTo>
                  <a:pt x="12839" y="9061"/>
                </a:lnTo>
                <a:lnTo>
                  <a:pt x="12839" y="9171"/>
                </a:lnTo>
                <a:lnTo>
                  <a:pt x="12215" y="9685"/>
                </a:lnTo>
                <a:lnTo>
                  <a:pt x="11518" y="10125"/>
                </a:lnTo>
                <a:lnTo>
                  <a:pt x="11115" y="10345"/>
                </a:lnTo>
                <a:lnTo>
                  <a:pt x="10711" y="10528"/>
                </a:lnTo>
                <a:lnTo>
                  <a:pt x="10308" y="10712"/>
                </a:lnTo>
                <a:lnTo>
                  <a:pt x="9904" y="10932"/>
                </a:lnTo>
                <a:lnTo>
                  <a:pt x="9831" y="10822"/>
                </a:lnTo>
                <a:lnTo>
                  <a:pt x="9794" y="10712"/>
                </a:lnTo>
                <a:lnTo>
                  <a:pt x="9757" y="10455"/>
                </a:lnTo>
                <a:lnTo>
                  <a:pt x="9904" y="10455"/>
                </a:lnTo>
                <a:lnTo>
                  <a:pt x="10051" y="10381"/>
                </a:lnTo>
                <a:lnTo>
                  <a:pt x="10344" y="10271"/>
                </a:lnTo>
                <a:lnTo>
                  <a:pt x="11078" y="10015"/>
                </a:lnTo>
                <a:lnTo>
                  <a:pt x="11481" y="9831"/>
                </a:lnTo>
                <a:lnTo>
                  <a:pt x="11922" y="9611"/>
                </a:lnTo>
                <a:lnTo>
                  <a:pt x="12288" y="9318"/>
                </a:lnTo>
                <a:lnTo>
                  <a:pt x="12435" y="9171"/>
                </a:lnTo>
                <a:lnTo>
                  <a:pt x="12619" y="8988"/>
                </a:lnTo>
                <a:close/>
                <a:moveTo>
                  <a:pt x="9464" y="514"/>
                </a:moveTo>
                <a:lnTo>
                  <a:pt x="9721" y="551"/>
                </a:lnTo>
                <a:lnTo>
                  <a:pt x="9941" y="588"/>
                </a:lnTo>
                <a:lnTo>
                  <a:pt x="10161" y="661"/>
                </a:lnTo>
                <a:lnTo>
                  <a:pt x="10344" y="771"/>
                </a:lnTo>
                <a:lnTo>
                  <a:pt x="10491" y="918"/>
                </a:lnTo>
                <a:lnTo>
                  <a:pt x="10564" y="1101"/>
                </a:lnTo>
                <a:lnTo>
                  <a:pt x="10601" y="1101"/>
                </a:lnTo>
                <a:lnTo>
                  <a:pt x="10528" y="1211"/>
                </a:lnTo>
                <a:lnTo>
                  <a:pt x="10528" y="1321"/>
                </a:lnTo>
                <a:lnTo>
                  <a:pt x="10564" y="1615"/>
                </a:lnTo>
                <a:lnTo>
                  <a:pt x="10638" y="1871"/>
                </a:lnTo>
                <a:lnTo>
                  <a:pt x="10748" y="2091"/>
                </a:lnTo>
                <a:lnTo>
                  <a:pt x="10931" y="2348"/>
                </a:lnTo>
                <a:lnTo>
                  <a:pt x="11005" y="2495"/>
                </a:lnTo>
                <a:lnTo>
                  <a:pt x="11041" y="2678"/>
                </a:lnTo>
                <a:lnTo>
                  <a:pt x="11041" y="2752"/>
                </a:lnTo>
                <a:lnTo>
                  <a:pt x="11005" y="2788"/>
                </a:lnTo>
                <a:lnTo>
                  <a:pt x="10931" y="2788"/>
                </a:lnTo>
                <a:lnTo>
                  <a:pt x="10858" y="2752"/>
                </a:lnTo>
                <a:lnTo>
                  <a:pt x="10784" y="2642"/>
                </a:lnTo>
                <a:lnTo>
                  <a:pt x="10674" y="2312"/>
                </a:lnTo>
                <a:lnTo>
                  <a:pt x="10601" y="2128"/>
                </a:lnTo>
                <a:lnTo>
                  <a:pt x="10491" y="1981"/>
                </a:lnTo>
                <a:lnTo>
                  <a:pt x="10381" y="1798"/>
                </a:lnTo>
                <a:lnTo>
                  <a:pt x="10234" y="1651"/>
                </a:lnTo>
                <a:lnTo>
                  <a:pt x="10088" y="1541"/>
                </a:lnTo>
                <a:lnTo>
                  <a:pt x="9904" y="1431"/>
                </a:lnTo>
                <a:lnTo>
                  <a:pt x="9721" y="1358"/>
                </a:lnTo>
                <a:lnTo>
                  <a:pt x="9537" y="1321"/>
                </a:lnTo>
                <a:lnTo>
                  <a:pt x="9134" y="1321"/>
                </a:lnTo>
                <a:lnTo>
                  <a:pt x="8950" y="1358"/>
                </a:lnTo>
                <a:lnTo>
                  <a:pt x="8767" y="1431"/>
                </a:lnTo>
                <a:lnTo>
                  <a:pt x="8694" y="1468"/>
                </a:lnTo>
                <a:lnTo>
                  <a:pt x="8657" y="1505"/>
                </a:lnTo>
                <a:lnTo>
                  <a:pt x="8694" y="1615"/>
                </a:lnTo>
                <a:lnTo>
                  <a:pt x="8767" y="1688"/>
                </a:lnTo>
                <a:lnTo>
                  <a:pt x="8804" y="1725"/>
                </a:lnTo>
                <a:lnTo>
                  <a:pt x="8877" y="1725"/>
                </a:lnTo>
                <a:lnTo>
                  <a:pt x="9097" y="1688"/>
                </a:lnTo>
                <a:lnTo>
                  <a:pt x="9281" y="1688"/>
                </a:lnTo>
                <a:lnTo>
                  <a:pt x="9501" y="1725"/>
                </a:lnTo>
                <a:lnTo>
                  <a:pt x="9684" y="1798"/>
                </a:lnTo>
                <a:lnTo>
                  <a:pt x="9867" y="1871"/>
                </a:lnTo>
                <a:lnTo>
                  <a:pt x="10014" y="2018"/>
                </a:lnTo>
                <a:lnTo>
                  <a:pt x="10161" y="2165"/>
                </a:lnTo>
                <a:lnTo>
                  <a:pt x="10271" y="2348"/>
                </a:lnTo>
                <a:lnTo>
                  <a:pt x="10418" y="2788"/>
                </a:lnTo>
                <a:lnTo>
                  <a:pt x="10528" y="2972"/>
                </a:lnTo>
                <a:lnTo>
                  <a:pt x="10638" y="3119"/>
                </a:lnTo>
                <a:lnTo>
                  <a:pt x="10528" y="3192"/>
                </a:lnTo>
                <a:lnTo>
                  <a:pt x="10308" y="3375"/>
                </a:lnTo>
                <a:lnTo>
                  <a:pt x="10088" y="3595"/>
                </a:lnTo>
                <a:lnTo>
                  <a:pt x="9904" y="3816"/>
                </a:lnTo>
                <a:lnTo>
                  <a:pt x="9794" y="4072"/>
                </a:lnTo>
                <a:lnTo>
                  <a:pt x="9721" y="4292"/>
                </a:lnTo>
                <a:lnTo>
                  <a:pt x="9684" y="4512"/>
                </a:lnTo>
                <a:lnTo>
                  <a:pt x="9721" y="4733"/>
                </a:lnTo>
                <a:lnTo>
                  <a:pt x="9757" y="4953"/>
                </a:lnTo>
                <a:lnTo>
                  <a:pt x="9867" y="5136"/>
                </a:lnTo>
                <a:lnTo>
                  <a:pt x="10014" y="5283"/>
                </a:lnTo>
                <a:lnTo>
                  <a:pt x="10198" y="5429"/>
                </a:lnTo>
                <a:lnTo>
                  <a:pt x="10418" y="5503"/>
                </a:lnTo>
                <a:lnTo>
                  <a:pt x="10638" y="5576"/>
                </a:lnTo>
                <a:lnTo>
                  <a:pt x="10895" y="5540"/>
                </a:lnTo>
                <a:lnTo>
                  <a:pt x="11151" y="5503"/>
                </a:lnTo>
                <a:lnTo>
                  <a:pt x="11371" y="5393"/>
                </a:lnTo>
                <a:lnTo>
                  <a:pt x="12032" y="5063"/>
                </a:lnTo>
                <a:lnTo>
                  <a:pt x="12692" y="4659"/>
                </a:lnTo>
                <a:lnTo>
                  <a:pt x="12729" y="4586"/>
                </a:lnTo>
                <a:lnTo>
                  <a:pt x="12765" y="4512"/>
                </a:lnTo>
                <a:lnTo>
                  <a:pt x="12765" y="4439"/>
                </a:lnTo>
                <a:lnTo>
                  <a:pt x="12729" y="4402"/>
                </a:lnTo>
                <a:lnTo>
                  <a:pt x="12692" y="4329"/>
                </a:lnTo>
                <a:lnTo>
                  <a:pt x="12619" y="4292"/>
                </a:lnTo>
                <a:lnTo>
                  <a:pt x="12472" y="4292"/>
                </a:lnTo>
                <a:lnTo>
                  <a:pt x="12032" y="4549"/>
                </a:lnTo>
                <a:lnTo>
                  <a:pt x="11591" y="4843"/>
                </a:lnTo>
                <a:lnTo>
                  <a:pt x="11371" y="4953"/>
                </a:lnTo>
                <a:lnTo>
                  <a:pt x="11151" y="5063"/>
                </a:lnTo>
                <a:lnTo>
                  <a:pt x="10895" y="5136"/>
                </a:lnTo>
                <a:lnTo>
                  <a:pt x="10528" y="5136"/>
                </a:lnTo>
                <a:lnTo>
                  <a:pt x="10418" y="5099"/>
                </a:lnTo>
                <a:lnTo>
                  <a:pt x="10308" y="5026"/>
                </a:lnTo>
                <a:lnTo>
                  <a:pt x="10234" y="4953"/>
                </a:lnTo>
                <a:lnTo>
                  <a:pt x="10161" y="4843"/>
                </a:lnTo>
                <a:lnTo>
                  <a:pt x="10124" y="4733"/>
                </a:lnTo>
                <a:lnTo>
                  <a:pt x="10088" y="4476"/>
                </a:lnTo>
                <a:lnTo>
                  <a:pt x="10124" y="4366"/>
                </a:lnTo>
                <a:lnTo>
                  <a:pt x="10161" y="4219"/>
                </a:lnTo>
                <a:lnTo>
                  <a:pt x="10271" y="3999"/>
                </a:lnTo>
                <a:lnTo>
                  <a:pt x="10454" y="3816"/>
                </a:lnTo>
                <a:lnTo>
                  <a:pt x="10674" y="3632"/>
                </a:lnTo>
                <a:lnTo>
                  <a:pt x="10968" y="3375"/>
                </a:lnTo>
                <a:lnTo>
                  <a:pt x="11225" y="3119"/>
                </a:lnTo>
                <a:lnTo>
                  <a:pt x="11335" y="2972"/>
                </a:lnTo>
                <a:lnTo>
                  <a:pt x="11408" y="2825"/>
                </a:lnTo>
                <a:lnTo>
                  <a:pt x="11408" y="2642"/>
                </a:lnTo>
                <a:lnTo>
                  <a:pt x="11408" y="2422"/>
                </a:lnTo>
                <a:lnTo>
                  <a:pt x="11335" y="2275"/>
                </a:lnTo>
                <a:lnTo>
                  <a:pt x="11261" y="2165"/>
                </a:lnTo>
                <a:lnTo>
                  <a:pt x="11078" y="1871"/>
                </a:lnTo>
                <a:lnTo>
                  <a:pt x="10895" y="1578"/>
                </a:lnTo>
                <a:lnTo>
                  <a:pt x="10821" y="1431"/>
                </a:lnTo>
                <a:lnTo>
                  <a:pt x="10821" y="1284"/>
                </a:lnTo>
                <a:lnTo>
                  <a:pt x="10895" y="1248"/>
                </a:lnTo>
                <a:lnTo>
                  <a:pt x="11298" y="1138"/>
                </a:lnTo>
                <a:lnTo>
                  <a:pt x="11702" y="1028"/>
                </a:lnTo>
                <a:lnTo>
                  <a:pt x="12142" y="954"/>
                </a:lnTo>
                <a:lnTo>
                  <a:pt x="12582" y="918"/>
                </a:lnTo>
                <a:lnTo>
                  <a:pt x="12802" y="954"/>
                </a:lnTo>
                <a:lnTo>
                  <a:pt x="13022" y="1028"/>
                </a:lnTo>
                <a:lnTo>
                  <a:pt x="13205" y="1101"/>
                </a:lnTo>
                <a:lnTo>
                  <a:pt x="13352" y="1211"/>
                </a:lnTo>
                <a:lnTo>
                  <a:pt x="13499" y="1358"/>
                </a:lnTo>
                <a:lnTo>
                  <a:pt x="13609" y="1505"/>
                </a:lnTo>
                <a:lnTo>
                  <a:pt x="13829" y="1908"/>
                </a:lnTo>
                <a:lnTo>
                  <a:pt x="14012" y="2202"/>
                </a:lnTo>
                <a:lnTo>
                  <a:pt x="13866" y="2422"/>
                </a:lnTo>
                <a:lnTo>
                  <a:pt x="13682" y="2568"/>
                </a:lnTo>
                <a:lnTo>
                  <a:pt x="13499" y="2678"/>
                </a:lnTo>
                <a:lnTo>
                  <a:pt x="13279" y="2788"/>
                </a:lnTo>
                <a:lnTo>
                  <a:pt x="12839" y="2935"/>
                </a:lnTo>
                <a:lnTo>
                  <a:pt x="12362" y="3082"/>
                </a:lnTo>
                <a:lnTo>
                  <a:pt x="11995" y="3229"/>
                </a:lnTo>
                <a:lnTo>
                  <a:pt x="11518" y="3449"/>
                </a:lnTo>
                <a:lnTo>
                  <a:pt x="11298" y="3559"/>
                </a:lnTo>
                <a:lnTo>
                  <a:pt x="11151" y="3742"/>
                </a:lnTo>
                <a:lnTo>
                  <a:pt x="11041" y="3889"/>
                </a:lnTo>
                <a:lnTo>
                  <a:pt x="11005" y="3999"/>
                </a:lnTo>
                <a:lnTo>
                  <a:pt x="11005" y="4109"/>
                </a:lnTo>
                <a:lnTo>
                  <a:pt x="11005" y="4182"/>
                </a:lnTo>
                <a:lnTo>
                  <a:pt x="11041" y="4256"/>
                </a:lnTo>
                <a:lnTo>
                  <a:pt x="11115" y="4292"/>
                </a:lnTo>
                <a:lnTo>
                  <a:pt x="11335" y="4292"/>
                </a:lnTo>
                <a:lnTo>
                  <a:pt x="11371" y="4219"/>
                </a:lnTo>
                <a:lnTo>
                  <a:pt x="11408" y="4146"/>
                </a:lnTo>
                <a:lnTo>
                  <a:pt x="11445" y="4072"/>
                </a:lnTo>
                <a:lnTo>
                  <a:pt x="11555" y="3962"/>
                </a:lnTo>
                <a:lnTo>
                  <a:pt x="11775" y="3816"/>
                </a:lnTo>
                <a:lnTo>
                  <a:pt x="12068" y="3669"/>
                </a:lnTo>
                <a:lnTo>
                  <a:pt x="12288" y="3595"/>
                </a:lnTo>
                <a:lnTo>
                  <a:pt x="12802" y="3412"/>
                </a:lnTo>
                <a:lnTo>
                  <a:pt x="13279" y="3229"/>
                </a:lnTo>
                <a:lnTo>
                  <a:pt x="13572" y="3119"/>
                </a:lnTo>
                <a:lnTo>
                  <a:pt x="13866" y="2972"/>
                </a:lnTo>
                <a:lnTo>
                  <a:pt x="14086" y="2752"/>
                </a:lnTo>
                <a:lnTo>
                  <a:pt x="14159" y="2642"/>
                </a:lnTo>
                <a:lnTo>
                  <a:pt x="14233" y="2495"/>
                </a:lnTo>
                <a:lnTo>
                  <a:pt x="14306" y="2568"/>
                </a:lnTo>
                <a:lnTo>
                  <a:pt x="14489" y="2715"/>
                </a:lnTo>
                <a:lnTo>
                  <a:pt x="14673" y="2788"/>
                </a:lnTo>
                <a:lnTo>
                  <a:pt x="14893" y="2898"/>
                </a:lnTo>
                <a:lnTo>
                  <a:pt x="15076" y="3009"/>
                </a:lnTo>
                <a:lnTo>
                  <a:pt x="15296" y="3192"/>
                </a:lnTo>
                <a:lnTo>
                  <a:pt x="15480" y="3449"/>
                </a:lnTo>
                <a:lnTo>
                  <a:pt x="15626" y="3705"/>
                </a:lnTo>
                <a:lnTo>
                  <a:pt x="15700" y="3999"/>
                </a:lnTo>
                <a:lnTo>
                  <a:pt x="15480" y="4366"/>
                </a:lnTo>
                <a:lnTo>
                  <a:pt x="15370" y="4549"/>
                </a:lnTo>
                <a:lnTo>
                  <a:pt x="15186" y="4696"/>
                </a:lnTo>
                <a:lnTo>
                  <a:pt x="14966" y="4879"/>
                </a:lnTo>
                <a:lnTo>
                  <a:pt x="14709" y="5063"/>
                </a:lnTo>
                <a:lnTo>
                  <a:pt x="14416" y="5173"/>
                </a:lnTo>
                <a:lnTo>
                  <a:pt x="14123" y="5283"/>
                </a:lnTo>
                <a:lnTo>
                  <a:pt x="13572" y="5429"/>
                </a:lnTo>
                <a:lnTo>
                  <a:pt x="13022" y="5613"/>
                </a:lnTo>
                <a:lnTo>
                  <a:pt x="12765" y="5723"/>
                </a:lnTo>
                <a:lnTo>
                  <a:pt x="12509" y="5870"/>
                </a:lnTo>
                <a:lnTo>
                  <a:pt x="12288" y="6016"/>
                </a:lnTo>
                <a:lnTo>
                  <a:pt x="12105" y="6236"/>
                </a:lnTo>
                <a:lnTo>
                  <a:pt x="11958" y="6420"/>
                </a:lnTo>
                <a:lnTo>
                  <a:pt x="11922" y="6640"/>
                </a:lnTo>
                <a:lnTo>
                  <a:pt x="11922" y="6823"/>
                </a:lnTo>
                <a:lnTo>
                  <a:pt x="11958" y="7007"/>
                </a:lnTo>
                <a:lnTo>
                  <a:pt x="12032" y="7154"/>
                </a:lnTo>
                <a:lnTo>
                  <a:pt x="12178" y="7300"/>
                </a:lnTo>
                <a:lnTo>
                  <a:pt x="12325" y="7410"/>
                </a:lnTo>
                <a:lnTo>
                  <a:pt x="12545" y="7520"/>
                </a:lnTo>
                <a:lnTo>
                  <a:pt x="12765" y="7557"/>
                </a:lnTo>
                <a:lnTo>
                  <a:pt x="12985" y="7557"/>
                </a:lnTo>
                <a:lnTo>
                  <a:pt x="13205" y="7520"/>
                </a:lnTo>
                <a:lnTo>
                  <a:pt x="13426" y="7484"/>
                </a:lnTo>
                <a:lnTo>
                  <a:pt x="13682" y="7410"/>
                </a:lnTo>
                <a:lnTo>
                  <a:pt x="13976" y="7300"/>
                </a:lnTo>
                <a:lnTo>
                  <a:pt x="14196" y="7154"/>
                </a:lnTo>
                <a:lnTo>
                  <a:pt x="14306" y="7043"/>
                </a:lnTo>
                <a:lnTo>
                  <a:pt x="14343" y="6970"/>
                </a:lnTo>
                <a:lnTo>
                  <a:pt x="14379" y="6823"/>
                </a:lnTo>
                <a:lnTo>
                  <a:pt x="14343" y="6787"/>
                </a:lnTo>
                <a:lnTo>
                  <a:pt x="14269" y="6750"/>
                </a:lnTo>
                <a:lnTo>
                  <a:pt x="14086" y="6750"/>
                </a:lnTo>
                <a:lnTo>
                  <a:pt x="13902" y="6823"/>
                </a:lnTo>
                <a:lnTo>
                  <a:pt x="13536" y="6970"/>
                </a:lnTo>
                <a:lnTo>
                  <a:pt x="13316" y="7043"/>
                </a:lnTo>
                <a:lnTo>
                  <a:pt x="13095" y="7080"/>
                </a:lnTo>
                <a:lnTo>
                  <a:pt x="12655" y="7080"/>
                </a:lnTo>
                <a:lnTo>
                  <a:pt x="12509" y="7007"/>
                </a:lnTo>
                <a:lnTo>
                  <a:pt x="12435" y="6933"/>
                </a:lnTo>
                <a:lnTo>
                  <a:pt x="12362" y="6823"/>
                </a:lnTo>
                <a:lnTo>
                  <a:pt x="12362" y="6713"/>
                </a:lnTo>
                <a:lnTo>
                  <a:pt x="12398" y="6603"/>
                </a:lnTo>
                <a:lnTo>
                  <a:pt x="12472" y="6493"/>
                </a:lnTo>
                <a:lnTo>
                  <a:pt x="12655" y="6310"/>
                </a:lnTo>
                <a:lnTo>
                  <a:pt x="12875" y="6163"/>
                </a:lnTo>
                <a:lnTo>
                  <a:pt x="13132" y="6053"/>
                </a:lnTo>
                <a:lnTo>
                  <a:pt x="13609" y="5906"/>
                </a:lnTo>
                <a:lnTo>
                  <a:pt x="14453" y="5613"/>
                </a:lnTo>
                <a:lnTo>
                  <a:pt x="14893" y="5429"/>
                </a:lnTo>
                <a:lnTo>
                  <a:pt x="15076" y="5319"/>
                </a:lnTo>
                <a:lnTo>
                  <a:pt x="15260" y="5173"/>
                </a:lnTo>
                <a:lnTo>
                  <a:pt x="15516" y="4953"/>
                </a:lnTo>
                <a:lnTo>
                  <a:pt x="15736" y="4659"/>
                </a:lnTo>
                <a:lnTo>
                  <a:pt x="15736" y="4696"/>
                </a:lnTo>
                <a:lnTo>
                  <a:pt x="15700" y="4806"/>
                </a:lnTo>
                <a:lnTo>
                  <a:pt x="15773" y="4916"/>
                </a:lnTo>
                <a:lnTo>
                  <a:pt x="15847" y="4989"/>
                </a:lnTo>
                <a:lnTo>
                  <a:pt x="15957" y="5026"/>
                </a:lnTo>
                <a:lnTo>
                  <a:pt x="16103" y="5063"/>
                </a:lnTo>
                <a:lnTo>
                  <a:pt x="16177" y="5099"/>
                </a:lnTo>
                <a:lnTo>
                  <a:pt x="16250" y="5209"/>
                </a:lnTo>
                <a:lnTo>
                  <a:pt x="16323" y="5356"/>
                </a:lnTo>
                <a:lnTo>
                  <a:pt x="16140" y="5393"/>
                </a:lnTo>
                <a:lnTo>
                  <a:pt x="15920" y="5466"/>
                </a:lnTo>
                <a:lnTo>
                  <a:pt x="15553" y="5650"/>
                </a:lnTo>
                <a:lnTo>
                  <a:pt x="15003" y="5833"/>
                </a:lnTo>
                <a:lnTo>
                  <a:pt x="14783" y="5906"/>
                </a:lnTo>
                <a:lnTo>
                  <a:pt x="14709" y="5980"/>
                </a:lnTo>
                <a:lnTo>
                  <a:pt x="14636" y="6090"/>
                </a:lnTo>
                <a:lnTo>
                  <a:pt x="14599" y="6163"/>
                </a:lnTo>
                <a:lnTo>
                  <a:pt x="14673" y="6273"/>
                </a:lnTo>
                <a:lnTo>
                  <a:pt x="14783" y="6310"/>
                </a:lnTo>
                <a:lnTo>
                  <a:pt x="14893" y="6310"/>
                </a:lnTo>
                <a:lnTo>
                  <a:pt x="15150" y="6273"/>
                </a:lnTo>
                <a:lnTo>
                  <a:pt x="15406" y="6163"/>
                </a:lnTo>
                <a:lnTo>
                  <a:pt x="15626" y="6053"/>
                </a:lnTo>
                <a:lnTo>
                  <a:pt x="16030" y="5870"/>
                </a:lnTo>
                <a:lnTo>
                  <a:pt x="16213" y="5723"/>
                </a:lnTo>
                <a:lnTo>
                  <a:pt x="16397" y="5576"/>
                </a:lnTo>
                <a:lnTo>
                  <a:pt x="16397" y="5833"/>
                </a:lnTo>
                <a:lnTo>
                  <a:pt x="16397" y="6090"/>
                </a:lnTo>
                <a:lnTo>
                  <a:pt x="16397" y="6493"/>
                </a:lnTo>
                <a:lnTo>
                  <a:pt x="16397" y="6567"/>
                </a:lnTo>
                <a:lnTo>
                  <a:pt x="16323" y="6603"/>
                </a:lnTo>
                <a:lnTo>
                  <a:pt x="16177" y="6933"/>
                </a:lnTo>
                <a:lnTo>
                  <a:pt x="16067" y="7264"/>
                </a:lnTo>
                <a:lnTo>
                  <a:pt x="15076" y="7264"/>
                </a:lnTo>
                <a:lnTo>
                  <a:pt x="14783" y="7300"/>
                </a:lnTo>
                <a:lnTo>
                  <a:pt x="14526" y="7410"/>
                </a:lnTo>
                <a:lnTo>
                  <a:pt x="14343" y="7594"/>
                </a:lnTo>
                <a:lnTo>
                  <a:pt x="14196" y="7814"/>
                </a:lnTo>
                <a:lnTo>
                  <a:pt x="14086" y="8034"/>
                </a:lnTo>
                <a:lnTo>
                  <a:pt x="14049" y="8181"/>
                </a:lnTo>
                <a:lnTo>
                  <a:pt x="14012" y="8327"/>
                </a:lnTo>
                <a:lnTo>
                  <a:pt x="14049" y="8584"/>
                </a:lnTo>
                <a:lnTo>
                  <a:pt x="14159" y="8841"/>
                </a:lnTo>
                <a:lnTo>
                  <a:pt x="14306" y="9098"/>
                </a:lnTo>
                <a:lnTo>
                  <a:pt x="14489" y="9318"/>
                </a:lnTo>
                <a:lnTo>
                  <a:pt x="14673" y="9538"/>
                </a:lnTo>
                <a:lnTo>
                  <a:pt x="14856" y="9758"/>
                </a:lnTo>
                <a:lnTo>
                  <a:pt x="15003" y="9831"/>
                </a:lnTo>
                <a:lnTo>
                  <a:pt x="15150" y="9868"/>
                </a:lnTo>
                <a:lnTo>
                  <a:pt x="15223" y="9831"/>
                </a:lnTo>
                <a:lnTo>
                  <a:pt x="15260" y="9758"/>
                </a:lnTo>
                <a:lnTo>
                  <a:pt x="15260" y="9685"/>
                </a:lnTo>
                <a:lnTo>
                  <a:pt x="15260" y="9574"/>
                </a:lnTo>
                <a:lnTo>
                  <a:pt x="15150" y="9428"/>
                </a:lnTo>
                <a:lnTo>
                  <a:pt x="14893" y="9134"/>
                </a:lnTo>
                <a:lnTo>
                  <a:pt x="14709" y="8951"/>
                </a:lnTo>
                <a:lnTo>
                  <a:pt x="14563" y="8731"/>
                </a:lnTo>
                <a:lnTo>
                  <a:pt x="14489" y="8511"/>
                </a:lnTo>
                <a:lnTo>
                  <a:pt x="14453" y="8364"/>
                </a:lnTo>
                <a:lnTo>
                  <a:pt x="14453" y="8254"/>
                </a:lnTo>
                <a:lnTo>
                  <a:pt x="14489" y="8107"/>
                </a:lnTo>
                <a:lnTo>
                  <a:pt x="14563" y="7997"/>
                </a:lnTo>
                <a:lnTo>
                  <a:pt x="14673" y="7850"/>
                </a:lnTo>
                <a:lnTo>
                  <a:pt x="14893" y="7740"/>
                </a:lnTo>
                <a:lnTo>
                  <a:pt x="15113" y="7667"/>
                </a:lnTo>
                <a:lnTo>
                  <a:pt x="15333" y="7630"/>
                </a:lnTo>
                <a:lnTo>
                  <a:pt x="16103" y="7630"/>
                </a:lnTo>
                <a:lnTo>
                  <a:pt x="15993" y="7850"/>
                </a:lnTo>
                <a:lnTo>
                  <a:pt x="15957" y="7961"/>
                </a:lnTo>
                <a:lnTo>
                  <a:pt x="15993" y="8107"/>
                </a:lnTo>
                <a:lnTo>
                  <a:pt x="16030" y="8327"/>
                </a:lnTo>
                <a:lnTo>
                  <a:pt x="16030" y="8584"/>
                </a:lnTo>
                <a:lnTo>
                  <a:pt x="16030" y="8804"/>
                </a:lnTo>
                <a:lnTo>
                  <a:pt x="15993" y="9024"/>
                </a:lnTo>
                <a:lnTo>
                  <a:pt x="15920" y="8841"/>
                </a:lnTo>
                <a:lnTo>
                  <a:pt x="15847" y="8694"/>
                </a:lnTo>
                <a:lnTo>
                  <a:pt x="15736" y="8511"/>
                </a:lnTo>
                <a:lnTo>
                  <a:pt x="15590" y="8364"/>
                </a:lnTo>
                <a:lnTo>
                  <a:pt x="15516" y="8327"/>
                </a:lnTo>
                <a:lnTo>
                  <a:pt x="15370" y="8327"/>
                </a:lnTo>
                <a:lnTo>
                  <a:pt x="15296" y="8364"/>
                </a:lnTo>
                <a:lnTo>
                  <a:pt x="15260" y="8437"/>
                </a:lnTo>
                <a:lnTo>
                  <a:pt x="15260" y="8511"/>
                </a:lnTo>
                <a:lnTo>
                  <a:pt x="15260" y="8584"/>
                </a:lnTo>
                <a:lnTo>
                  <a:pt x="15296" y="8657"/>
                </a:lnTo>
                <a:lnTo>
                  <a:pt x="15480" y="8914"/>
                </a:lnTo>
                <a:lnTo>
                  <a:pt x="15590" y="9171"/>
                </a:lnTo>
                <a:lnTo>
                  <a:pt x="15626" y="9464"/>
                </a:lnTo>
                <a:lnTo>
                  <a:pt x="15590" y="9795"/>
                </a:lnTo>
                <a:lnTo>
                  <a:pt x="15590" y="9868"/>
                </a:lnTo>
                <a:lnTo>
                  <a:pt x="15626" y="9978"/>
                </a:lnTo>
                <a:lnTo>
                  <a:pt x="15370" y="10308"/>
                </a:lnTo>
                <a:lnTo>
                  <a:pt x="15040" y="10638"/>
                </a:lnTo>
                <a:lnTo>
                  <a:pt x="14893" y="10748"/>
                </a:lnTo>
                <a:lnTo>
                  <a:pt x="14673" y="10895"/>
                </a:lnTo>
                <a:lnTo>
                  <a:pt x="14269" y="11042"/>
                </a:lnTo>
                <a:lnTo>
                  <a:pt x="14306" y="10968"/>
                </a:lnTo>
                <a:lnTo>
                  <a:pt x="14343" y="10638"/>
                </a:lnTo>
                <a:lnTo>
                  <a:pt x="14306" y="10345"/>
                </a:lnTo>
                <a:lnTo>
                  <a:pt x="14233" y="10015"/>
                </a:lnTo>
                <a:lnTo>
                  <a:pt x="14086" y="9721"/>
                </a:lnTo>
                <a:lnTo>
                  <a:pt x="13902" y="9428"/>
                </a:lnTo>
                <a:lnTo>
                  <a:pt x="13682" y="9171"/>
                </a:lnTo>
                <a:lnTo>
                  <a:pt x="13499" y="9024"/>
                </a:lnTo>
                <a:lnTo>
                  <a:pt x="13426" y="8914"/>
                </a:lnTo>
                <a:lnTo>
                  <a:pt x="13352" y="8841"/>
                </a:lnTo>
                <a:lnTo>
                  <a:pt x="13169" y="8841"/>
                </a:lnTo>
                <a:lnTo>
                  <a:pt x="12839" y="8694"/>
                </a:lnTo>
                <a:lnTo>
                  <a:pt x="12875" y="8584"/>
                </a:lnTo>
                <a:lnTo>
                  <a:pt x="12875" y="8437"/>
                </a:lnTo>
                <a:lnTo>
                  <a:pt x="12875" y="8364"/>
                </a:lnTo>
                <a:lnTo>
                  <a:pt x="12839" y="8327"/>
                </a:lnTo>
                <a:lnTo>
                  <a:pt x="12765" y="8291"/>
                </a:lnTo>
                <a:lnTo>
                  <a:pt x="12655" y="8291"/>
                </a:lnTo>
                <a:lnTo>
                  <a:pt x="12582" y="8327"/>
                </a:lnTo>
                <a:lnTo>
                  <a:pt x="12545" y="8401"/>
                </a:lnTo>
                <a:lnTo>
                  <a:pt x="12472" y="8584"/>
                </a:lnTo>
                <a:lnTo>
                  <a:pt x="12252" y="8547"/>
                </a:lnTo>
                <a:lnTo>
                  <a:pt x="12032" y="8584"/>
                </a:lnTo>
                <a:lnTo>
                  <a:pt x="11812" y="8621"/>
                </a:lnTo>
                <a:lnTo>
                  <a:pt x="11628" y="8694"/>
                </a:lnTo>
                <a:lnTo>
                  <a:pt x="11555" y="8584"/>
                </a:lnTo>
                <a:lnTo>
                  <a:pt x="11445" y="8511"/>
                </a:lnTo>
                <a:lnTo>
                  <a:pt x="11261" y="8511"/>
                </a:lnTo>
                <a:lnTo>
                  <a:pt x="11188" y="8584"/>
                </a:lnTo>
                <a:lnTo>
                  <a:pt x="11115" y="8657"/>
                </a:lnTo>
                <a:lnTo>
                  <a:pt x="11041" y="8731"/>
                </a:lnTo>
                <a:lnTo>
                  <a:pt x="10895" y="8914"/>
                </a:lnTo>
                <a:lnTo>
                  <a:pt x="10748" y="9061"/>
                </a:lnTo>
                <a:lnTo>
                  <a:pt x="10454" y="9208"/>
                </a:lnTo>
                <a:lnTo>
                  <a:pt x="10124" y="9318"/>
                </a:lnTo>
                <a:lnTo>
                  <a:pt x="9794" y="9391"/>
                </a:lnTo>
                <a:lnTo>
                  <a:pt x="9464" y="9428"/>
                </a:lnTo>
                <a:lnTo>
                  <a:pt x="8767" y="9428"/>
                </a:lnTo>
                <a:lnTo>
                  <a:pt x="8327" y="9354"/>
                </a:lnTo>
                <a:lnTo>
                  <a:pt x="8180" y="9318"/>
                </a:lnTo>
                <a:lnTo>
                  <a:pt x="8143" y="9318"/>
                </a:lnTo>
                <a:lnTo>
                  <a:pt x="8143" y="9281"/>
                </a:lnTo>
                <a:lnTo>
                  <a:pt x="8143" y="9134"/>
                </a:lnTo>
                <a:lnTo>
                  <a:pt x="8033" y="9024"/>
                </a:lnTo>
                <a:lnTo>
                  <a:pt x="8290" y="8621"/>
                </a:lnTo>
                <a:lnTo>
                  <a:pt x="8547" y="8181"/>
                </a:lnTo>
                <a:lnTo>
                  <a:pt x="8767" y="7924"/>
                </a:lnTo>
                <a:lnTo>
                  <a:pt x="8987" y="7630"/>
                </a:lnTo>
                <a:lnTo>
                  <a:pt x="9244" y="7410"/>
                </a:lnTo>
                <a:lnTo>
                  <a:pt x="9501" y="7154"/>
                </a:lnTo>
                <a:lnTo>
                  <a:pt x="9794" y="6970"/>
                </a:lnTo>
                <a:lnTo>
                  <a:pt x="10088" y="6787"/>
                </a:lnTo>
                <a:lnTo>
                  <a:pt x="10234" y="6713"/>
                </a:lnTo>
                <a:lnTo>
                  <a:pt x="10418" y="6713"/>
                </a:lnTo>
                <a:lnTo>
                  <a:pt x="10491" y="6750"/>
                </a:lnTo>
                <a:lnTo>
                  <a:pt x="10528" y="6823"/>
                </a:lnTo>
                <a:lnTo>
                  <a:pt x="10528" y="6897"/>
                </a:lnTo>
                <a:lnTo>
                  <a:pt x="10528" y="7043"/>
                </a:lnTo>
                <a:lnTo>
                  <a:pt x="10454" y="7154"/>
                </a:lnTo>
                <a:lnTo>
                  <a:pt x="10308" y="7374"/>
                </a:lnTo>
                <a:lnTo>
                  <a:pt x="10051" y="7667"/>
                </a:lnTo>
                <a:lnTo>
                  <a:pt x="9757" y="7961"/>
                </a:lnTo>
                <a:lnTo>
                  <a:pt x="9501" y="8291"/>
                </a:lnTo>
                <a:lnTo>
                  <a:pt x="9281" y="8657"/>
                </a:lnTo>
                <a:lnTo>
                  <a:pt x="9281" y="8731"/>
                </a:lnTo>
                <a:lnTo>
                  <a:pt x="9317" y="8841"/>
                </a:lnTo>
                <a:lnTo>
                  <a:pt x="9391" y="8878"/>
                </a:lnTo>
                <a:lnTo>
                  <a:pt x="9501" y="8878"/>
                </a:lnTo>
                <a:lnTo>
                  <a:pt x="9721" y="8694"/>
                </a:lnTo>
                <a:lnTo>
                  <a:pt x="9941" y="8474"/>
                </a:lnTo>
                <a:lnTo>
                  <a:pt x="10271" y="7997"/>
                </a:lnTo>
                <a:lnTo>
                  <a:pt x="10601" y="7630"/>
                </a:lnTo>
                <a:lnTo>
                  <a:pt x="10748" y="7447"/>
                </a:lnTo>
                <a:lnTo>
                  <a:pt x="10858" y="7227"/>
                </a:lnTo>
                <a:lnTo>
                  <a:pt x="10895" y="7043"/>
                </a:lnTo>
                <a:lnTo>
                  <a:pt x="10895" y="6860"/>
                </a:lnTo>
                <a:lnTo>
                  <a:pt x="10858" y="6677"/>
                </a:lnTo>
                <a:lnTo>
                  <a:pt x="10784" y="6530"/>
                </a:lnTo>
                <a:lnTo>
                  <a:pt x="10674" y="6383"/>
                </a:lnTo>
                <a:lnTo>
                  <a:pt x="10491" y="6310"/>
                </a:lnTo>
                <a:lnTo>
                  <a:pt x="10344" y="6310"/>
                </a:lnTo>
                <a:lnTo>
                  <a:pt x="10124" y="6347"/>
                </a:lnTo>
                <a:lnTo>
                  <a:pt x="9904" y="6420"/>
                </a:lnTo>
                <a:lnTo>
                  <a:pt x="9684" y="6567"/>
                </a:lnTo>
                <a:lnTo>
                  <a:pt x="9281" y="6860"/>
                </a:lnTo>
                <a:lnTo>
                  <a:pt x="8914" y="7190"/>
                </a:lnTo>
                <a:lnTo>
                  <a:pt x="8584" y="7557"/>
                </a:lnTo>
                <a:lnTo>
                  <a:pt x="8290" y="7887"/>
                </a:lnTo>
                <a:lnTo>
                  <a:pt x="8033" y="8254"/>
                </a:lnTo>
                <a:lnTo>
                  <a:pt x="7850" y="8657"/>
                </a:lnTo>
                <a:lnTo>
                  <a:pt x="7777" y="8878"/>
                </a:lnTo>
                <a:lnTo>
                  <a:pt x="7740" y="9098"/>
                </a:lnTo>
                <a:lnTo>
                  <a:pt x="7703" y="9098"/>
                </a:lnTo>
                <a:lnTo>
                  <a:pt x="7667" y="9171"/>
                </a:lnTo>
                <a:lnTo>
                  <a:pt x="7556" y="9208"/>
                </a:lnTo>
                <a:lnTo>
                  <a:pt x="7300" y="9208"/>
                </a:lnTo>
                <a:lnTo>
                  <a:pt x="6823" y="9098"/>
                </a:lnTo>
                <a:lnTo>
                  <a:pt x="6236" y="9098"/>
                </a:lnTo>
                <a:lnTo>
                  <a:pt x="5686" y="9171"/>
                </a:lnTo>
                <a:lnTo>
                  <a:pt x="5612" y="9171"/>
                </a:lnTo>
                <a:lnTo>
                  <a:pt x="5612" y="8988"/>
                </a:lnTo>
                <a:lnTo>
                  <a:pt x="5612" y="8804"/>
                </a:lnTo>
                <a:lnTo>
                  <a:pt x="5686" y="8657"/>
                </a:lnTo>
                <a:lnTo>
                  <a:pt x="5759" y="8511"/>
                </a:lnTo>
                <a:lnTo>
                  <a:pt x="5869" y="8364"/>
                </a:lnTo>
                <a:lnTo>
                  <a:pt x="6016" y="8291"/>
                </a:lnTo>
                <a:lnTo>
                  <a:pt x="6163" y="8181"/>
                </a:lnTo>
                <a:lnTo>
                  <a:pt x="6383" y="8144"/>
                </a:lnTo>
                <a:lnTo>
                  <a:pt x="6749" y="8034"/>
                </a:lnTo>
                <a:lnTo>
                  <a:pt x="7080" y="7924"/>
                </a:lnTo>
                <a:lnTo>
                  <a:pt x="7410" y="7777"/>
                </a:lnTo>
                <a:lnTo>
                  <a:pt x="7703" y="7594"/>
                </a:lnTo>
                <a:lnTo>
                  <a:pt x="7960" y="7374"/>
                </a:lnTo>
                <a:lnTo>
                  <a:pt x="8217" y="7154"/>
                </a:lnTo>
                <a:lnTo>
                  <a:pt x="8437" y="6897"/>
                </a:lnTo>
                <a:lnTo>
                  <a:pt x="8620" y="6603"/>
                </a:lnTo>
                <a:lnTo>
                  <a:pt x="8767" y="6383"/>
                </a:lnTo>
                <a:lnTo>
                  <a:pt x="8914" y="6090"/>
                </a:lnTo>
                <a:lnTo>
                  <a:pt x="8950" y="5943"/>
                </a:lnTo>
                <a:lnTo>
                  <a:pt x="8987" y="5796"/>
                </a:lnTo>
                <a:lnTo>
                  <a:pt x="8950" y="5650"/>
                </a:lnTo>
                <a:lnTo>
                  <a:pt x="8914" y="5540"/>
                </a:lnTo>
                <a:lnTo>
                  <a:pt x="8804" y="5540"/>
                </a:lnTo>
                <a:lnTo>
                  <a:pt x="8694" y="5576"/>
                </a:lnTo>
                <a:lnTo>
                  <a:pt x="8620" y="5686"/>
                </a:lnTo>
                <a:lnTo>
                  <a:pt x="8510" y="5943"/>
                </a:lnTo>
                <a:lnTo>
                  <a:pt x="8327" y="6310"/>
                </a:lnTo>
                <a:lnTo>
                  <a:pt x="8107" y="6677"/>
                </a:lnTo>
                <a:lnTo>
                  <a:pt x="7813" y="7007"/>
                </a:lnTo>
                <a:lnTo>
                  <a:pt x="7483" y="7264"/>
                </a:lnTo>
                <a:lnTo>
                  <a:pt x="7116" y="7484"/>
                </a:lnTo>
                <a:lnTo>
                  <a:pt x="6713" y="7667"/>
                </a:lnTo>
                <a:lnTo>
                  <a:pt x="6346" y="7777"/>
                </a:lnTo>
                <a:lnTo>
                  <a:pt x="6016" y="7887"/>
                </a:lnTo>
                <a:lnTo>
                  <a:pt x="5832" y="7924"/>
                </a:lnTo>
                <a:lnTo>
                  <a:pt x="5686" y="8034"/>
                </a:lnTo>
                <a:lnTo>
                  <a:pt x="5539" y="8144"/>
                </a:lnTo>
                <a:lnTo>
                  <a:pt x="5429" y="8291"/>
                </a:lnTo>
                <a:lnTo>
                  <a:pt x="5282" y="8511"/>
                </a:lnTo>
                <a:lnTo>
                  <a:pt x="5209" y="8768"/>
                </a:lnTo>
                <a:lnTo>
                  <a:pt x="5209" y="9024"/>
                </a:lnTo>
                <a:lnTo>
                  <a:pt x="5282" y="9281"/>
                </a:lnTo>
                <a:lnTo>
                  <a:pt x="4915" y="9391"/>
                </a:lnTo>
                <a:lnTo>
                  <a:pt x="4512" y="9501"/>
                </a:lnTo>
                <a:lnTo>
                  <a:pt x="4365" y="9501"/>
                </a:lnTo>
                <a:lnTo>
                  <a:pt x="4218" y="9464"/>
                </a:lnTo>
                <a:lnTo>
                  <a:pt x="4072" y="9428"/>
                </a:lnTo>
                <a:lnTo>
                  <a:pt x="3962" y="9354"/>
                </a:lnTo>
                <a:lnTo>
                  <a:pt x="3852" y="9244"/>
                </a:lnTo>
                <a:lnTo>
                  <a:pt x="3778" y="9134"/>
                </a:lnTo>
                <a:lnTo>
                  <a:pt x="3742" y="9024"/>
                </a:lnTo>
                <a:lnTo>
                  <a:pt x="3778" y="8841"/>
                </a:lnTo>
                <a:lnTo>
                  <a:pt x="3815" y="8768"/>
                </a:lnTo>
                <a:lnTo>
                  <a:pt x="3778" y="8694"/>
                </a:lnTo>
                <a:lnTo>
                  <a:pt x="3888" y="8547"/>
                </a:lnTo>
                <a:lnTo>
                  <a:pt x="3962" y="8401"/>
                </a:lnTo>
                <a:lnTo>
                  <a:pt x="4108" y="8107"/>
                </a:lnTo>
                <a:lnTo>
                  <a:pt x="4255" y="7850"/>
                </a:lnTo>
                <a:lnTo>
                  <a:pt x="4439" y="7520"/>
                </a:lnTo>
                <a:lnTo>
                  <a:pt x="4475" y="7374"/>
                </a:lnTo>
                <a:lnTo>
                  <a:pt x="4512" y="7227"/>
                </a:lnTo>
                <a:lnTo>
                  <a:pt x="4475" y="7043"/>
                </a:lnTo>
                <a:lnTo>
                  <a:pt x="4439" y="6897"/>
                </a:lnTo>
                <a:lnTo>
                  <a:pt x="4328" y="6823"/>
                </a:lnTo>
                <a:lnTo>
                  <a:pt x="4218" y="6750"/>
                </a:lnTo>
                <a:lnTo>
                  <a:pt x="4108" y="6713"/>
                </a:lnTo>
                <a:lnTo>
                  <a:pt x="3962" y="6713"/>
                </a:lnTo>
                <a:lnTo>
                  <a:pt x="3705" y="6750"/>
                </a:lnTo>
                <a:lnTo>
                  <a:pt x="3485" y="6823"/>
                </a:lnTo>
                <a:lnTo>
                  <a:pt x="3191" y="7007"/>
                </a:lnTo>
                <a:lnTo>
                  <a:pt x="2935" y="7227"/>
                </a:lnTo>
                <a:lnTo>
                  <a:pt x="2751" y="7447"/>
                </a:lnTo>
                <a:lnTo>
                  <a:pt x="2568" y="7667"/>
                </a:lnTo>
                <a:lnTo>
                  <a:pt x="2494" y="7667"/>
                </a:lnTo>
                <a:lnTo>
                  <a:pt x="2421" y="7704"/>
                </a:lnTo>
                <a:lnTo>
                  <a:pt x="2348" y="7850"/>
                </a:lnTo>
                <a:lnTo>
                  <a:pt x="2348" y="7887"/>
                </a:lnTo>
                <a:lnTo>
                  <a:pt x="2348" y="7961"/>
                </a:lnTo>
                <a:lnTo>
                  <a:pt x="2384" y="8034"/>
                </a:lnTo>
                <a:lnTo>
                  <a:pt x="2458" y="8071"/>
                </a:lnTo>
                <a:lnTo>
                  <a:pt x="2568" y="8107"/>
                </a:lnTo>
                <a:lnTo>
                  <a:pt x="2678" y="8107"/>
                </a:lnTo>
                <a:lnTo>
                  <a:pt x="2788" y="8071"/>
                </a:lnTo>
                <a:lnTo>
                  <a:pt x="2861" y="7997"/>
                </a:lnTo>
                <a:lnTo>
                  <a:pt x="3191" y="7630"/>
                </a:lnTo>
                <a:lnTo>
                  <a:pt x="3338" y="7447"/>
                </a:lnTo>
                <a:lnTo>
                  <a:pt x="3521" y="7300"/>
                </a:lnTo>
                <a:lnTo>
                  <a:pt x="3742" y="7227"/>
                </a:lnTo>
                <a:lnTo>
                  <a:pt x="3962" y="7154"/>
                </a:lnTo>
                <a:lnTo>
                  <a:pt x="4035" y="7154"/>
                </a:lnTo>
                <a:lnTo>
                  <a:pt x="4035" y="7190"/>
                </a:lnTo>
                <a:lnTo>
                  <a:pt x="4035" y="7300"/>
                </a:lnTo>
                <a:lnTo>
                  <a:pt x="3925" y="7557"/>
                </a:lnTo>
                <a:lnTo>
                  <a:pt x="3668" y="8034"/>
                </a:lnTo>
                <a:lnTo>
                  <a:pt x="3558" y="8327"/>
                </a:lnTo>
                <a:lnTo>
                  <a:pt x="3485" y="8474"/>
                </a:lnTo>
                <a:lnTo>
                  <a:pt x="3411" y="8547"/>
                </a:lnTo>
                <a:lnTo>
                  <a:pt x="3301" y="8621"/>
                </a:lnTo>
                <a:lnTo>
                  <a:pt x="3301" y="8657"/>
                </a:lnTo>
                <a:lnTo>
                  <a:pt x="3265" y="8694"/>
                </a:lnTo>
                <a:lnTo>
                  <a:pt x="3118" y="8804"/>
                </a:lnTo>
                <a:lnTo>
                  <a:pt x="2935" y="8841"/>
                </a:lnTo>
                <a:lnTo>
                  <a:pt x="2751" y="8878"/>
                </a:lnTo>
                <a:lnTo>
                  <a:pt x="2531" y="8878"/>
                </a:lnTo>
                <a:lnTo>
                  <a:pt x="2348" y="8841"/>
                </a:lnTo>
                <a:lnTo>
                  <a:pt x="2164" y="8768"/>
                </a:lnTo>
                <a:lnTo>
                  <a:pt x="2018" y="8694"/>
                </a:lnTo>
                <a:lnTo>
                  <a:pt x="1871" y="8584"/>
                </a:lnTo>
                <a:lnTo>
                  <a:pt x="1724" y="8437"/>
                </a:lnTo>
                <a:lnTo>
                  <a:pt x="1651" y="8291"/>
                </a:lnTo>
                <a:lnTo>
                  <a:pt x="1577" y="8144"/>
                </a:lnTo>
                <a:lnTo>
                  <a:pt x="1504" y="7961"/>
                </a:lnTo>
                <a:lnTo>
                  <a:pt x="1504" y="7777"/>
                </a:lnTo>
                <a:lnTo>
                  <a:pt x="1504" y="7594"/>
                </a:lnTo>
                <a:lnTo>
                  <a:pt x="1504" y="7447"/>
                </a:lnTo>
                <a:lnTo>
                  <a:pt x="1577" y="7264"/>
                </a:lnTo>
                <a:lnTo>
                  <a:pt x="1614" y="7154"/>
                </a:lnTo>
                <a:lnTo>
                  <a:pt x="1651" y="7043"/>
                </a:lnTo>
                <a:lnTo>
                  <a:pt x="1614" y="6970"/>
                </a:lnTo>
                <a:lnTo>
                  <a:pt x="1687" y="6970"/>
                </a:lnTo>
                <a:lnTo>
                  <a:pt x="1944" y="6860"/>
                </a:lnTo>
                <a:lnTo>
                  <a:pt x="2201" y="6787"/>
                </a:lnTo>
                <a:lnTo>
                  <a:pt x="2788" y="6493"/>
                </a:lnTo>
                <a:lnTo>
                  <a:pt x="3375" y="6163"/>
                </a:lnTo>
                <a:lnTo>
                  <a:pt x="3815" y="5870"/>
                </a:lnTo>
                <a:lnTo>
                  <a:pt x="3998" y="5686"/>
                </a:lnTo>
                <a:lnTo>
                  <a:pt x="4145" y="5503"/>
                </a:lnTo>
                <a:lnTo>
                  <a:pt x="4292" y="5283"/>
                </a:lnTo>
                <a:lnTo>
                  <a:pt x="4402" y="5099"/>
                </a:lnTo>
                <a:lnTo>
                  <a:pt x="4475" y="4843"/>
                </a:lnTo>
                <a:lnTo>
                  <a:pt x="4512" y="4586"/>
                </a:lnTo>
                <a:lnTo>
                  <a:pt x="4512" y="4402"/>
                </a:lnTo>
                <a:lnTo>
                  <a:pt x="4475" y="4182"/>
                </a:lnTo>
                <a:lnTo>
                  <a:pt x="4365" y="3999"/>
                </a:lnTo>
                <a:lnTo>
                  <a:pt x="4292" y="3926"/>
                </a:lnTo>
                <a:lnTo>
                  <a:pt x="4218" y="3889"/>
                </a:lnTo>
                <a:lnTo>
                  <a:pt x="3962" y="3816"/>
                </a:lnTo>
                <a:lnTo>
                  <a:pt x="3742" y="3779"/>
                </a:lnTo>
                <a:lnTo>
                  <a:pt x="3485" y="3816"/>
                </a:lnTo>
                <a:lnTo>
                  <a:pt x="3228" y="3852"/>
                </a:lnTo>
                <a:lnTo>
                  <a:pt x="2935" y="3962"/>
                </a:lnTo>
                <a:lnTo>
                  <a:pt x="2678" y="4072"/>
                </a:lnTo>
                <a:lnTo>
                  <a:pt x="2164" y="4366"/>
                </a:lnTo>
                <a:lnTo>
                  <a:pt x="1504" y="4733"/>
                </a:lnTo>
                <a:lnTo>
                  <a:pt x="1211" y="4916"/>
                </a:lnTo>
                <a:lnTo>
                  <a:pt x="917" y="5099"/>
                </a:lnTo>
                <a:lnTo>
                  <a:pt x="844" y="5173"/>
                </a:lnTo>
                <a:lnTo>
                  <a:pt x="807" y="5246"/>
                </a:lnTo>
                <a:lnTo>
                  <a:pt x="807" y="5319"/>
                </a:lnTo>
                <a:lnTo>
                  <a:pt x="844" y="5356"/>
                </a:lnTo>
                <a:lnTo>
                  <a:pt x="880" y="5429"/>
                </a:lnTo>
                <a:lnTo>
                  <a:pt x="954" y="5466"/>
                </a:lnTo>
                <a:lnTo>
                  <a:pt x="1101" y="5466"/>
                </a:lnTo>
                <a:lnTo>
                  <a:pt x="1541" y="5246"/>
                </a:lnTo>
                <a:lnTo>
                  <a:pt x="1944" y="4989"/>
                </a:lnTo>
                <a:lnTo>
                  <a:pt x="2788" y="4512"/>
                </a:lnTo>
                <a:lnTo>
                  <a:pt x="3191" y="4329"/>
                </a:lnTo>
                <a:lnTo>
                  <a:pt x="3375" y="4256"/>
                </a:lnTo>
                <a:lnTo>
                  <a:pt x="3595" y="4219"/>
                </a:lnTo>
                <a:lnTo>
                  <a:pt x="3742" y="4182"/>
                </a:lnTo>
                <a:lnTo>
                  <a:pt x="3852" y="4219"/>
                </a:lnTo>
                <a:lnTo>
                  <a:pt x="3998" y="4256"/>
                </a:lnTo>
                <a:lnTo>
                  <a:pt x="4035" y="4292"/>
                </a:lnTo>
                <a:lnTo>
                  <a:pt x="4072" y="4366"/>
                </a:lnTo>
                <a:lnTo>
                  <a:pt x="4108" y="4476"/>
                </a:lnTo>
                <a:lnTo>
                  <a:pt x="4108" y="4586"/>
                </a:lnTo>
                <a:lnTo>
                  <a:pt x="4072" y="4843"/>
                </a:lnTo>
                <a:lnTo>
                  <a:pt x="3998" y="5026"/>
                </a:lnTo>
                <a:lnTo>
                  <a:pt x="3852" y="5246"/>
                </a:lnTo>
                <a:lnTo>
                  <a:pt x="3705" y="5393"/>
                </a:lnTo>
                <a:lnTo>
                  <a:pt x="3558" y="5576"/>
                </a:lnTo>
                <a:lnTo>
                  <a:pt x="3155" y="5833"/>
                </a:lnTo>
                <a:lnTo>
                  <a:pt x="2788" y="6053"/>
                </a:lnTo>
                <a:lnTo>
                  <a:pt x="2348" y="6310"/>
                </a:lnTo>
                <a:lnTo>
                  <a:pt x="1908" y="6530"/>
                </a:lnTo>
                <a:lnTo>
                  <a:pt x="1467" y="6750"/>
                </a:lnTo>
                <a:lnTo>
                  <a:pt x="1321" y="6823"/>
                </a:lnTo>
                <a:lnTo>
                  <a:pt x="1247" y="6860"/>
                </a:lnTo>
                <a:lnTo>
                  <a:pt x="1211" y="6933"/>
                </a:lnTo>
                <a:lnTo>
                  <a:pt x="1174" y="6933"/>
                </a:lnTo>
                <a:lnTo>
                  <a:pt x="1064" y="6860"/>
                </a:lnTo>
                <a:lnTo>
                  <a:pt x="880" y="6713"/>
                </a:lnTo>
                <a:lnTo>
                  <a:pt x="697" y="6457"/>
                </a:lnTo>
                <a:lnTo>
                  <a:pt x="587" y="6273"/>
                </a:lnTo>
                <a:lnTo>
                  <a:pt x="514" y="6053"/>
                </a:lnTo>
                <a:lnTo>
                  <a:pt x="477" y="5833"/>
                </a:lnTo>
                <a:lnTo>
                  <a:pt x="477" y="5613"/>
                </a:lnTo>
                <a:lnTo>
                  <a:pt x="477" y="5356"/>
                </a:lnTo>
                <a:lnTo>
                  <a:pt x="550" y="5136"/>
                </a:lnTo>
                <a:lnTo>
                  <a:pt x="660" y="4879"/>
                </a:lnTo>
                <a:lnTo>
                  <a:pt x="770" y="4659"/>
                </a:lnTo>
                <a:lnTo>
                  <a:pt x="917" y="4476"/>
                </a:lnTo>
                <a:lnTo>
                  <a:pt x="1101" y="4292"/>
                </a:lnTo>
                <a:lnTo>
                  <a:pt x="1504" y="3962"/>
                </a:lnTo>
                <a:lnTo>
                  <a:pt x="1908" y="3705"/>
                </a:lnTo>
                <a:lnTo>
                  <a:pt x="2384" y="3485"/>
                </a:lnTo>
                <a:lnTo>
                  <a:pt x="2458" y="3412"/>
                </a:lnTo>
                <a:lnTo>
                  <a:pt x="2494" y="3302"/>
                </a:lnTo>
                <a:lnTo>
                  <a:pt x="2568" y="3119"/>
                </a:lnTo>
                <a:lnTo>
                  <a:pt x="2715" y="2898"/>
                </a:lnTo>
                <a:lnTo>
                  <a:pt x="2898" y="2715"/>
                </a:lnTo>
                <a:lnTo>
                  <a:pt x="3045" y="2532"/>
                </a:lnTo>
                <a:lnTo>
                  <a:pt x="3228" y="2385"/>
                </a:lnTo>
                <a:lnTo>
                  <a:pt x="3448" y="2238"/>
                </a:lnTo>
                <a:lnTo>
                  <a:pt x="3632" y="2128"/>
                </a:lnTo>
                <a:lnTo>
                  <a:pt x="3852" y="2055"/>
                </a:lnTo>
                <a:lnTo>
                  <a:pt x="4108" y="1981"/>
                </a:lnTo>
                <a:lnTo>
                  <a:pt x="4328" y="1945"/>
                </a:lnTo>
                <a:lnTo>
                  <a:pt x="4549" y="1908"/>
                </a:lnTo>
                <a:lnTo>
                  <a:pt x="4695" y="2055"/>
                </a:lnTo>
                <a:lnTo>
                  <a:pt x="4879" y="2165"/>
                </a:lnTo>
                <a:lnTo>
                  <a:pt x="5135" y="2348"/>
                </a:lnTo>
                <a:lnTo>
                  <a:pt x="5356" y="2568"/>
                </a:lnTo>
                <a:lnTo>
                  <a:pt x="5466" y="2715"/>
                </a:lnTo>
                <a:lnTo>
                  <a:pt x="5539" y="2898"/>
                </a:lnTo>
                <a:lnTo>
                  <a:pt x="5649" y="3229"/>
                </a:lnTo>
                <a:lnTo>
                  <a:pt x="5722" y="3559"/>
                </a:lnTo>
                <a:lnTo>
                  <a:pt x="5686" y="3926"/>
                </a:lnTo>
                <a:lnTo>
                  <a:pt x="5612" y="4256"/>
                </a:lnTo>
                <a:lnTo>
                  <a:pt x="5466" y="4549"/>
                </a:lnTo>
                <a:lnTo>
                  <a:pt x="5062" y="5063"/>
                </a:lnTo>
                <a:lnTo>
                  <a:pt x="4879" y="5319"/>
                </a:lnTo>
                <a:lnTo>
                  <a:pt x="4732" y="5613"/>
                </a:lnTo>
                <a:lnTo>
                  <a:pt x="4659" y="5943"/>
                </a:lnTo>
                <a:lnTo>
                  <a:pt x="4659" y="6090"/>
                </a:lnTo>
                <a:lnTo>
                  <a:pt x="4659" y="6273"/>
                </a:lnTo>
                <a:lnTo>
                  <a:pt x="4695" y="6420"/>
                </a:lnTo>
                <a:lnTo>
                  <a:pt x="4769" y="6567"/>
                </a:lnTo>
                <a:lnTo>
                  <a:pt x="4805" y="6677"/>
                </a:lnTo>
                <a:lnTo>
                  <a:pt x="4915" y="6787"/>
                </a:lnTo>
                <a:lnTo>
                  <a:pt x="5135" y="6933"/>
                </a:lnTo>
                <a:lnTo>
                  <a:pt x="5392" y="7007"/>
                </a:lnTo>
                <a:lnTo>
                  <a:pt x="5649" y="7043"/>
                </a:lnTo>
                <a:lnTo>
                  <a:pt x="5942" y="7007"/>
                </a:lnTo>
                <a:lnTo>
                  <a:pt x="6199" y="6933"/>
                </a:lnTo>
                <a:lnTo>
                  <a:pt x="6456" y="6823"/>
                </a:lnTo>
                <a:lnTo>
                  <a:pt x="6676" y="6677"/>
                </a:lnTo>
                <a:lnTo>
                  <a:pt x="6896" y="6457"/>
                </a:lnTo>
                <a:lnTo>
                  <a:pt x="7043" y="6200"/>
                </a:lnTo>
                <a:lnTo>
                  <a:pt x="7226" y="5980"/>
                </a:lnTo>
                <a:lnTo>
                  <a:pt x="7667" y="5246"/>
                </a:lnTo>
                <a:lnTo>
                  <a:pt x="7887" y="4879"/>
                </a:lnTo>
                <a:lnTo>
                  <a:pt x="8107" y="4476"/>
                </a:lnTo>
                <a:lnTo>
                  <a:pt x="8143" y="4402"/>
                </a:lnTo>
                <a:lnTo>
                  <a:pt x="8107" y="4329"/>
                </a:lnTo>
                <a:lnTo>
                  <a:pt x="8070" y="4256"/>
                </a:lnTo>
                <a:lnTo>
                  <a:pt x="8033" y="4182"/>
                </a:lnTo>
                <a:lnTo>
                  <a:pt x="7777" y="4182"/>
                </a:lnTo>
                <a:lnTo>
                  <a:pt x="7703" y="4256"/>
                </a:lnTo>
                <a:lnTo>
                  <a:pt x="7520" y="4586"/>
                </a:lnTo>
                <a:lnTo>
                  <a:pt x="7300" y="4879"/>
                </a:lnTo>
                <a:lnTo>
                  <a:pt x="6933" y="5540"/>
                </a:lnTo>
                <a:lnTo>
                  <a:pt x="6749" y="5796"/>
                </a:lnTo>
                <a:lnTo>
                  <a:pt x="6566" y="6053"/>
                </a:lnTo>
                <a:lnTo>
                  <a:pt x="6383" y="6273"/>
                </a:lnTo>
                <a:lnTo>
                  <a:pt x="6126" y="6493"/>
                </a:lnTo>
                <a:lnTo>
                  <a:pt x="5942" y="6567"/>
                </a:lnTo>
                <a:lnTo>
                  <a:pt x="5796" y="6603"/>
                </a:lnTo>
                <a:lnTo>
                  <a:pt x="5612" y="6567"/>
                </a:lnTo>
                <a:lnTo>
                  <a:pt x="5466" y="6530"/>
                </a:lnTo>
                <a:lnTo>
                  <a:pt x="5319" y="6457"/>
                </a:lnTo>
                <a:lnTo>
                  <a:pt x="5209" y="6347"/>
                </a:lnTo>
                <a:lnTo>
                  <a:pt x="5135" y="6200"/>
                </a:lnTo>
                <a:lnTo>
                  <a:pt x="5099" y="6016"/>
                </a:lnTo>
                <a:lnTo>
                  <a:pt x="5135" y="5833"/>
                </a:lnTo>
                <a:lnTo>
                  <a:pt x="5172" y="5686"/>
                </a:lnTo>
                <a:lnTo>
                  <a:pt x="5356" y="5393"/>
                </a:lnTo>
                <a:lnTo>
                  <a:pt x="5759" y="4879"/>
                </a:lnTo>
                <a:lnTo>
                  <a:pt x="5906" y="4659"/>
                </a:lnTo>
                <a:lnTo>
                  <a:pt x="6016" y="4402"/>
                </a:lnTo>
                <a:lnTo>
                  <a:pt x="6126" y="4146"/>
                </a:lnTo>
                <a:lnTo>
                  <a:pt x="6163" y="3889"/>
                </a:lnTo>
                <a:lnTo>
                  <a:pt x="6163" y="3632"/>
                </a:lnTo>
                <a:lnTo>
                  <a:pt x="6163" y="3339"/>
                </a:lnTo>
                <a:lnTo>
                  <a:pt x="6089" y="3082"/>
                </a:lnTo>
                <a:lnTo>
                  <a:pt x="6016" y="2825"/>
                </a:lnTo>
                <a:lnTo>
                  <a:pt x="5832" y="2532"/>
                </a:lnTo>
                <a:lnTo>
                  <a:pt x="5576" y="2165"/>
                </a:lnTo>
                <a:lnTo>
                  <a:pt x="5429" y="2018"/>
                </a:lnTo>
                <a:lnTo>
                  <a:pt x="5282" y="1908"/>
                </a:lnTo>
                <a:lnTo>
                  <a:pt x="5099" y="1798"/>
                </a:lnTo>
                <a:lnTo>
                  <a:pt x="4915" y="1725"/>
                </a:lnTo>
                <a:lnTo>
                  <a:pt x="4915" y="1688"/>
                </a:lnTo>
                <a:lnTo>
                  <a:pt x="4915" y="1468"/>
                </a:lnTo>
                <a:lnTo>
                  <a:pt x="4989" y="1321"/>
                </a:lnTo>
                <a:lnTo>
                  <a:pt x="5062" y="1174"/>
                </a:lnTo>
                <a:lnTo>
                  <a:pt x="5172" y="1028"/>
                </a:lnTo>
                <a:lnTo>
                  <a:pt x="5319" y="918"/>
                </a:lnTo>
                <a:lnTo>
                  <a:pt x="5502" y="844"/>
                </a:lnTo>
                <a:lnTo>
                  <a:pt x="5686" y="808"/>
                </a:lnTo>
                <a:lnTo>
                  <a:pt x="5869" y="771"/>
                </a:lnTo>
                <a:lnTo>
                  <a:pt x="6016" y="771"/>
                </a:lnTo>
                <a:lnTo>
                  <a:pt x="6199" y="808"/>
                </a:lnTo>
                <a:lnTo>
                  <a:pt x="6529" y="918"/>
                </a:lnTo>
                <a:lnTo>
                  <a:pt x="7190" y="1211"/>
                </a:lnTo>
                <a:lnTo>
                  <a:pt x="7080" y="1321"/>
                </a:lnTo>
                <a:lnTo>
                  <a:pt x="7043" y="1431"/>
                </a:lnTo>
                <a:lnTo>
                  <a:pt x="7043" y="1541"/>
                </a:lnTo>
                <a:lnTo>
                  <a:pt x="7043" y="1651"/>
                </a:lnTo>
                <a:lnTo>
                  <a:pt x="7153" y="1871"/>
                </a:lnTo>
                <a:lnTo>
                  <a:pt x="7300" y="2018"/>
                </a:lnTo>
                <a:lnTo>
                  <a:pt x="7446" y="2165"/>
                </a:lnTo>
                <a:lnTo>
                  <a:pt x="7556" y="2275"/>
                </a:lnTo>
                <a:lnTo>
                  <a:pt x="7446" y="2495"/>
                </a:lnTo>
                <a:lnTo>
                  <a:pt x="7263" y="3045"/>
                </a:lnTo>
                <a:lnTo>
                  <a:pt x="7153" y="3265"/>
                </a:lnTo>
                <a:lnTo>
                  <a:pt x="7043" y="3485"/>
                </a:lnTo>
                <a:lnTo>
                  <a:pt x="6933" y="3705"/>
                </a:lnTo>
                <a:lnTo>
                  <a:pt x="6896" y="3926"/>
                </a:lnTo>
                <a:lnTo>
                  <a:pt x="6896" y="3999"/>
                </a:lnTo>
                <a:lnTo>
                  <a:pt x="6970" y="4036"/>
                </a:lnTo>
                <a:lnTo>
                  <a:pt x="7043" y="4072"/>
                </a:lnTo>
                <a:lnTo>
                  <a:pt x="7116" y="4036"/>
                </a:lnTo>
                <a:lnTo>
                  <a:pt x="7263" y="3889"/>
                </a:lnTo>
                <a:lnTo>
                  <a:pt x="7410" y="3705"/>
                </a:lnTo>
                <a:lnTo>
                  <a:pt x="7593" y="3265"/>
                </a:lnTo>
                <a:lnTo>
                  <a:pt x="7777" y="2715"/>
                </a:lnTo>
                <a:lnTo>
                  <a:pt x="7813" y="2458"/>
                </a:lnTo>
                <a:lnTo>
                  <a:pt x="7813" y="2422"/>
                </a:lnTo>
                <a:lnTo>
                  <a:pt x="8363" y="2678"/>
                </a:lnTo>
                <a:lnTo>
                  <a:pt x="8584" y="2862"/>
                </a:lnTo>
                <a:lnTo>
                  <a:pt x="8694" y="3009"/>
                </a:lnTo>
                <a:lnTo>
                  <a:pt x="8804" y="3155"/>
                </a:lnTo>
                <a:lnTo>
                  <a:pt x="8877" y="3302"/>
                </a:lnTo>
                <a:lnTo>
                  <a:pt x="8877" y="3449"/>
                </a:lnTo>
                <a:lnTo>
                  <a:pt x="8840" y="3595"/>
                </a:lnTo>
                <a:lnTo>
                  <a:pt x="8694" y="3705"/>
                </a:lnTo>
                <a:lnTo>
                  <a:pt x="8620" y="3779"/>
                </a:lnTo>
                <a:lnTo>
                  <a:pt x="8584" y="3852"/>
                </a:lnTo>
                <a:lnTo>
                  <a:pt x="8584" y="3926"/>
                </a:lnTo>
                <a:lnTo>
                  <a:pt x="8620" y="3999"/>
                </a:lnTo>
                <a:lnTo>
                  <a:pt x="8657" y="4072"/>
                </a:lnTo>
                <a:lnTo>
                  <a:pt x="8730" y="4109"/>
                </a:lnTo>
                <a:lnTo>
                  <a:pt x="8840" y="4109"/>
                </a:lnTo>
                <a:lnTo>
                  <a:pt x="8914" y="4072"/>
                </a:lnTo>
                <a:lnTo>
                  <a:pt x="9097" y="3926"/>
                </a:lnTo>
                <a:lnTo>
                  <a:pt x="9207" y="3779"/>
                </a:lnTo>
                <a:lnTo>
                  <a:pt x="9281" y="3595"/>
                </a:lnTo>
                <a:lnTo>
                  <a:pt x="9281" y="3412"/>
                </a:lnTo>
                <a:lnTo>
                  <a:pt x="9281" y="3192"/>
                </a:lnTo>
                <a:lnTo>
                  <a:pt x="9207" y="3009"/>
                </a:lnTo>
                <a:lnTo>
                  <a:pt x="9097" y="2825"/>
                </a:lnTo>
                <a:lnTo>
                  <a:pt x="8987" y="2642"/>
                </a:lnTo>
                <a:lnTo>
                  <a:pt x="8804" y="2458"/>
                </a:lnTo>
                <a:lnTo>
                  <a:pt x="8584" y="2348"/>
                </a:lnTo>
                <a:lnTo>
                  <a:pt x="8107" y="2091"/>
                </a:lnTo>
                <a:lnTo>
                  <a:pt x="7887" y="1981"/>
                </a:lnTo>
                <a:lnTo>
                  <a:pt x="7593" y="1798"/>
                </a:lnTo>
                <a:lnTo>
                  <a:pt x="7446" y="1651"/>
                </a:lnTo>
                <a:lnTo>
                  <a:pt x="7373" y="1541"/>
                </a:lnTo>
                <a:lnTo>
                  <a:pt x="7336" y="1431"/>
                </a:lnTo>
                <a:lnTo>
                  <a:pt x="7373" y="1284"/>
                </a:lnTo>
                <a:lnTo>
                  <a:pt x="7483" y="1358"/>
                </a:lnTo>
                <a:lnTo>
                  <a:pt x="7556" y="1358"/>
                </a:lnTo>
                <a:lnTo>
                  <a:pt x="7593" y="1321"/>
                </a:lnTo>
                <a:lnTo>
                  <a:pt x="7630" y="1248"/>
                </a:lnTo>
                <a:lnTo>
                  <a:pt x="7703" y="1138"/>
                </a:lnTo>
                <a:lnTo>
                  <a:pt x="7813" y="954"/>
                </a:lnTo>
                <a:lnTo>
                  <a:pt x="7923" y="808"/>
                </a:lnTo>
                <a:lnTo>
                  <a:pt x="8107" y="698"/>
                </a:lnTo>
                <a:lnTo>
                  <a:pt x="8290" y="624"/>
                </a:lnTo>
                <a:lnTo>
                  <a:pt x="8474" y="588"/>
                </a:lnTo>
                <a:lnTo>
                  <a:pt x="8694" y="551"/>
                </a:lnTo>
                <a:lnTo>
                  <a:pt x="9060" y="514"/>
                </a:lnTo>
                <a:close/>
                <a:moveTo>
                  <a:pt x="13279" y="9318"/>
                </a:moveTo>
                <a:lnTo>
                  <a:pt x="13426" y="9428"/>
                </a:lnTo>
                <a:lnTo>
                  <a:pt x="13426" y="9464"/>
                </a:lnTo>
                <a:lnTo>
                  <a:pt x="13352" y="9464"/>
                </a:lnTo>
                <a:lnTo>
                  <a:pt x="13242" y="9538"/>
                </a:lnTo>
                <a:lnTo>
                  <a:pt x="12985" y="9868"/>
                </a:lnTo>
                <a:lnTo>
                  <a:pt x="12692" y="10198"/>
                </a:lnTo>
                <a:lnTo>
                  <a:pt x="12362" y="10492"/>
                </a:lnTo>
                <a:lnTo>
                  <a:pt x="12032" y="10748"/>
                </a:lnTo>
                <a:lnTo>
                  <a:pt x="11445" y="11078"/>
                </a:lnTo>
                <a:lnTo>
                  <a:pt x="10858" y="11409"/>
                </a:lnTo>
                <a:lnTo>
                  <a:pt x="10638" y="11372"/>
                </a:lnTo>
                <a:lnTo>
                  <a:pt x="10418" y="11299"/>
                </a:lnTo>
                <a:lnTo>
                  <a:pt x="10234" y="11188"/>
                </a:lnTo>
                <a:lnTo>
                  <a:pt x="10051" y="11078"/>
                </a:lnTo>
                <a:lnTo>
                  <a:pt x="10491" y="11005"/>
                </a:lnTo>
                <a:lnTo>
                  <a:pt x="10895" y="10858"/>
                </a:lnTo>
                <a:lnTo>
                  <a:pt x="11298" y="10675"/>
                </a:lnTo>
                <a:lnTo>
                  <a:pt x="11702" y="10492"/>
                </a:lnTo>
                <a:lnTo>
                  <a:pt x="12142" y="10235"/>
                </a:lnTo>
                <a:lnTo>
                  <a:pt x="12545" y="9941"/>
                </a:lnTo>
                <a:lnTo>
                  <a:pt x="12912" y="9648"/>
                </a:lnTo>
                <a:lnTo>
                  <a:pt x="13279" y="9318"/>
                </a:lnTo>
                <a:close/>
                <a:moveTo>
                  <a:pt x="13609" y="9648"/>
                </a:moveTo>
                <a:lnTo>
                  <a:pt x="13719" y="9795"/>
                </a:lnTo>
                <a:lnTo>
                  <a:pt x="13792" y="9978"/>
                </a:lnTo>
                <a:lnTo>
                  <a:pt x="13939" y="10345"/>
                </a:lnTo>
                <a:lnTo>
                  <a:pt x="13939" y="10602"/>
                </a:lnTo>
                <a:lnTo>
                  <a:pt x="13939" y="10858"/>
                </a:lnTo>
                <a:lnTo>
                  <a:pt x="13866" y="10968"/>
                </a:lnTo>
                <a:lnTo>
                  <a:pt x="13829" y="10932"/>
                </a:lnTo>
                <a:lnTo>
                  <a:pt x="13719" y="10932"/>
                </a:lnTo>
                <a:lnTo>
                  <a:pt x="13719" y="10968"/>
                </a:lnTo>
                <a:lnTo>
                  <a:pt x="13609" y="11188"/>
                </a:lnTo>
                <a:lnTo>
                  <a:pt x="12765" y="11299"/>
                </a:lnTo>
                <a:lnTo>
                  <a:pt x="12912" y="11188"/>
                </a:lnTo>
                <a:lnTo>
                  <a:pt x="13316" y="10895"/>
                </a:lnTo>
                <a:lnTo>
                  <a:pt x="13682" y="10565"/>
                </a:lnTo>
                <a:lnTo>
                  <a:pt x="13756" y="10492"/>
                </a:lnTo>
                <a:lnTo>
                  <a:pt x="13756" y="10381"/>
                </a:lnTo>
                <a:lnTo>
                  <a:pt x="13719" y="10308"/>
                </a:lnTo>
                <a:lnTo>
                  <a:pt x="13609" y="10271"/>
                </a:lnTo>
                <a:lnTo>
                  <a:pt x="13536" y="10271"/>
                </a:lnTo>
                <a:lnTo>
                  <a:pt x="13462" y="10308"/>
                </a:lnTo>
                <a:lnTo>
                  <a:pt x="13059" y="10638"/>
                </a:lnTo>
                <a:lnTo>
                  <a:pt x="12655" y="10968"/>
                </a:lnTo>
                <a:lnTo>
                  <a:pt x="12398" y="11152"/>
                </a:lnTo>
                <a:lnTo>
                  <a:pt x="12325" y="11225"/>
                </a:lnTo>
                <a:lnTo>
                  <a:pt x="12252" y="11372"/>
                </a:lnTo>
                <a:lnTo>
                  <a:pt x="11665" y="11409"/>
                </a:lnTo>
                <a:lnTo>
                  <a:pt x="11481" y="11445"/>
                </a:lnTo>
                <a:lnTo>
                  <a:pt x="11775" y="11299"/>
                </a:lnTo>
                <a:lnTo>
                  <a:pt x="12068" y="11115"/>
                </a:lnTo>
                <a:lnTo>
                  <a:pt x="12362" y="10932"/>
                </a:lnTo>
                <a:lnTo>
                  <a:pt x="12655" y="10748"/>
                </a:lnTo>
                <a:lnTo>
                  <a:pt x="12912" y="10492"/>
                </a:lnTo>
                <a:lnTo>
                  <a:pt x="13132" y="10271"/>
                </a:lnTo>
                <a:lnTo>
                  <a:pt x="13352" y="10015"/>
                </a:lnTo>
                <a:lnTo>
                  <a:pt x="13572" y="9721"/>
                </a:lnTo>
                <a:lnTo>
                  <a:pt x="13609" y="9648"/>
                </a:lnTo>
                <a:close/>
                <a:moveTo>
                  <a:pt x="9060" y="1"/>
                </a:moveTo>
                <a:lnTo>
                  <a:pt x="8804" y="37"/>
                </a:lnTo>
                <a:lnTo>
                  <a:pt x="8547" y="37"/>
                </a:lnTo>
                <a:lnTo>
                  <a:pt x="8290" y="111"/>
                </a:lnTo>
                <a:lnTo>
                  <a:pt x="8033" y="184"/>
                </a:lnTo>
                <a:lnTo>
                  <a:pt x="7813" y="294"/>
                </a:lnTo>
                <a:lnTo>
                  <a:pt x="7593" y="441"/>
                </a:lnTo>
                <a:lnTo>
                  <a:pt x="7410" y="624"/>
                </a:lnTo>
                <a:lnTo>
                  <a:pt x="7300" y="844"/>
                </a:lnTo>
                <a:lnTo>
                  <a:pt x="6896" y="624"/>
                </a:lnTo>
                <a:lnTo>
                  <a:pt x="6493" y="441"/>
                </a:lnTo>
                <a:lnTo>
                  <a:pt x="6273" y="367"/>
                </a:lnTo>
                <a:lnTo>
                  <a:pt x="6053" y="331"/>
                </a:lnTo>
                <a:lnTo>
                  <a:pt x="5612" y="331"/>
                </a:lnTo>
                <a:lnTo>
                  <a:pt x="5392" y="404"/>
                </a:lnTo>
                <a:lnTo>
                  <a:pt x="5209" y="477"/>
                </a:lnTo>
                <a:lnTo>
                  <a:pt x="5025" y="588"/>
                </a:lnTo>
                <a:lnTo>
                  <a:pt x="4842" y="734"/>
                </a:lnTo>
                <a:lnTo>
                  <a:pt x="4695" y="881"/>
                </a:lnTo>
                <a:lnTo>
                  <a:pt x="4585" y="1064"/>
                </a:lnTo>
                <a:lnTo>
                  <a:pt x="4512" y="1248"/>
                </a:lnTo>
                <a:lnTo>
                  <a:pt x="4475" y="1468"/>
                </a:lnTo>
                <a:lnTo>
                  <a:pt x="4182" y="1505"/>
                </a:lnTo>
                <a:lnTo>
                  <a:pt x="3888" y="1541"/>
                </a:lnTo>
                <a:lnTo>
                  <a:pt x="3595" y="1651"/>
                </a:lnTo>
                <a:lnTo>
                  <a:pt x="3338" y="1798"/>
                </a:lnTo>
                <a:lnTo>
                  <a:pt x="3081" y="1945"/>
                </a:lnTo>
                <a:lnTo>
                  <a:pt x="2861" y="2091"/>
                </a:lnTo>
                <a:lnTo>
                  <a:pt x="2641" y="2312"/>
                </a:lnTo>
                <a:lnTo>
                  <a:pt x="2421" y="2532"/>
                </a:lnTo>
                <a:lnTo>
                  <a:pt x="2238" y="2788"/>
                </a:lnTo>
                <a:lnTo>
                  <a:pt x="2091" y="3082"/>
                </a:lnTo>
                <a:lnTo>
                  <a:pt x="1981" y="3155"/>
                </a:lnTo>
                <a:lnTo>
                  <a:pt x="1834" y="3229"/>
                </a:lnTo>
                <a:lnTo>
                  <a:pt x="1504" y="3375"/>
                </a:lnTo>
                <a:lnTo>
                  <a:pt x="1211" y="3559"/>
                </a:lnTo>
                <a:lnTo>
                  <a:pt x="954" y="3779"/>
                </a:lnTo>
                <a:lnTo>
                  <a:pt x="697" y="3999"/>
                </a:lnTo>
                <a:lnTo>
                  <a:pt x="477" y="4256"/>
                </a:lnTo>
                <a:lnTo>
                  <a:pt x="330" y="4512"/>
                </a:lnTo>
                <a:lnTo>
                  <a:pt x="183" y="4769"/>
                </a:lnTo>
                <a:lnTo>
                  <a:pt x="73" y="5063"/>
                </a:lnTo>
                <a:lnTo>
                  <a:pt x="37" y="5319"/>
                </a:lnTo>
                <a:lnTo>
                  <a:pt x="0" y="5613"/>
                </a:lnTo>
                <a:lnTo>
                  <a:pt x="0" y="5906"/>
                </a:lnTo>
                <a:lnTo>
                  <a:pt x="73" y="6200"/>
                </a:lnTo>
                <a:lnTo>
                  <a:pt x="183" y="6493"/>
                </a:lnTo>
                <a:lnTo>
                  <a:pt x="294" y="6713"/>
                </a:lnTo>
                <a:lnTo>
                  <a:pt x="440" y="6933"/>
                </a:lnTo>
                <a:lnTo>
                  <a:pt x="660" y="7117"/>
                </a:lnTo>
                <a:lnTo>
                  <a:pt x="880" y="7300"/>
                </a:lnTo>
                <a:lnTo>
                  <a:pt x="1064" y="7374"/>
                </a:lnTo>
                <a:lnTo>
                  <a:pt x="1027" y="7594"/>
                </a:lnTo>
                <a:lnTo>
                  <a:pt x="1027" y="7814"/>
                </a:lnTo>
                <a:lnTo>
                  <a:pt x="1064" y="8034"/>
                </a:lnTo>
                <a:lnTo>
                  <a:pt x="1101" y="8217"/>
                </a:lnTo>
                <a:lnTo>
                  <a:pt x="1174" y="8437"/>
                </a:lnTo>
                <a:lnTo>
                  <a:pt x="1284" y="8621"/>
                </a:lnTo>
                <a:lnTo>
                  <a:pt x="1431" y="8804"/>
                </a:lnTo>
                <a:lnTo>
                  <a:pt x="1614" y="8988"/>
                </a:lnTo>
                <a:lnTo>
                  <a:pt x="1797" y="9098"/>
                </a:lnTo>
                <a:lnTo>
                  <a:pt x="1981" y="9208"/>
                </a:lnTo>
                <a:lnTo>
                  <a:pt x="2201" y="9281"/>
                </a:lnTo>
                <a:lnTo>
                  <a:pt x="2421" y="9318"/>
                </a:lnTo>
                <a:lnTo>
                  <a:pt x="2641" y="9354"/>
                </a:lnTo>
                <a:lnTo>
                  <a:pt x="2861" y="9318"/>
                </a:lnTo>
                <a:lnTo>
                  <a:pt x="3081" y="9281"/>
                </a:lnTo>
                <a:lnTo>
                  <a:pt x="3301" y="9208"/>
                </a:lnTo>
                <a:lnTo>
                  <a:pt x="3375" y="9354"/>
                </a:lnTo>
                <a:lnTo>
                  <a:pt x="3448" y="9501"/>
                </a:lnTo>
                <a:lnTo>
                  <a:pt x="3595" y="9648"/>
                </a:lnTo>
                <a:lnTo>
                  <a:pt x="3742" y="9758"/>
                </a:lnTo>
                <a:lnTo>
                  <a:pt x="3925" y="9868"/>
                </a:lnTo>
                <a:lnTo>
                  <a:pt x="4108" y="9905"/>
                </a:lnTo>
                <a:lnTo>
                  <a:pt x="4292" y="9941"/>
                </a:lnTo>
                <a:lnTo>
                  <a:pt x="4475" y="9941"/>
                </a:lnTo>
                <a:lnTo>
                  <a:pt x="4842" y="9905"/>
                </a:lnTo>
                <a:lnTo>
                  <a:pt x="5246" y="9795"/>
                </a:lnTo>
                <a:lnTo>
                  <a:pt x="5686" y="9648"/>
                </a:lnTo>
                <a:lnTo>
                  <a:pt x="6163" y="9574"/>
                </a:lnTo>
                <a:lnTo>
                  <a:pt x="6603" y="9574"/>
                </a:lnTo>
                <a:lnTo>
                  <a:pt x="7080" y="9611"/>
                </a:lnTo>
                <a:lnTo>
                  <a:pt x="7446" y="9648"/>
                </a:lnTo>
                <a:lnTo>
                  <a:pt x="7630" y="9648"/>
                </a:lnTo>
                <a:lnTo>
                  <a:pt x="7813" y="9611"/>
                </a:lnTo>
                <a:lnTo>
                  <a:pt x="7960" y="9721"/>
                </a:lnTo>
                <a:lnTo>
                  <a:pt x="8143" y="9795"/>
                </a:lnTo>
                <a:lnTo>
                  <a:pt x="8327" y="9831"/>
                </a:lnTo>
                <a:lnTo>
                  <a:pt x="8547" y="9868"/>
                </a:lnTo>
                <a:lnTo>
                  <a:pt x="9024" y="9905"/>
                </a:lnTo>
                <a:lnTo>
                  <a:pt x="9391" y="9868"/>
                </a:lnTo>
                <a:lnTo>
                  <a:pt x="9501" y="9868"/>
                </a:lnTo>
                <a:lnTo>
                  <a:pt x="9354" y="10161"/>
                </a:lnTo>
                <a:lnTo>
                  <a:pt x="9317" y="10308"/>
                </a:lnTo>
                <a:lnTo>
                  <a:pt x="9281" y="10492"/>
                </a:lnTo>
                <a:lnTo>
                  <a:pt x="9317" y="10638"/>
                </a:lnTo>
                <a:lnTo>
                  <a:pt x="9354" y="10785"/>
                </a:lnTo>
                <a:lnTo>
                  <a:pt x="9464" y="11078"/>
                </a:lnTo>
                <a:lnTo>
                  <a:pt x="9647" y="11335"/>
                </a:lnTo>
                <a:lnTo>
                  <a:pt x="9831" y="11519"/>
                </a:lnTo>
                <a:lnTo>
                  <a:pt x="9977" y="11629"/>
                </a:lnTo>
                <a:lnTo>
                  <a:pt x="10198" y="11739"/>
                </a:lnTo>
                <a:lnTo>
                  <a:pt x="10381" y="11812"/>
                </a:lnTo>
                <a:lnTo>
                  <a:pt x="10821" y="11922"/>
                </a:lnTo>
                <a:lnTo>
                  <a:pt x="11298" y="11959"/>
                </a:lnTo>
                <a:lnTo>
                  <a:pt x="11775" y="11922"/>
                </a:lnTo>
                <a:lnTo>
                  <a:pt x="12215" y="11885"/>
                </a:lnTo>
                <a:lnTo>
                  <a:pt x="13095" y="11775"/>
                </a:lnTo>
                <a:lnTo>
                  <a:pt x="13939" y="11665"/>
                </a:lnTo>
                <a:lnTo>
                  <a:pt x="14343" y="11555"/>
                </a:lnTo>
                <a:lnTo>
                  <a:pt x="14746" y="11409"/>
                </a:lnTo>
                <a:lnTo>
                  <a:pt x="15076" y="11262"/>
                </a:lnTo>
                <a:lnTo>
                  <a:pt x="15370" y="11042"/>
                </a:lnTo>
                <a:lnTo>
                  <a:pt x="15626" y="10785"/>
                </a:lnTo>
                <a:lnTo>
                  <a:pt x="15847" y="10528"/>
                </a:lnTo>
                <a:lnTo>
                  <a:pt x="16030" y="10235"/>
                </a:lnTo>
                <a:lnTo>
                  <a:pt x="16213" y="9941"/>
                </a:lnTo>
                <a:lnTo>
                  <a:pt x="16360" y="9648"/>
                </a:lnTo>
                <a:lnTo>
                  <a:pt x="16433" y="9318"/>
                </a:lnTo>
                <a:lnTo>
                  <a:pt x="16507" y="8988"/>
                </a:lnTo>
                <a:lnTo>
                  <a:pt x="16543" y="8657"/>
                </a:lnTo>
                <a:lnTo>
                  <a:pt x="16507" y="8327"/>
                </a:lnTo>
                <a:lnTo>
                  <a:pt x="16470" y="7997"/>
                </a:lnTo>
                <a:lnTo>
                  <a:pt x="16690" y="7447"/>
                </a:lnTo>
                <a:lnTo>
                  <a:pt x="16837" y="6933"/>
                </a:lnTo>
                <a:lnTo>
                  <a:pt x="16910" y="6347"/>
                </a:lnTo>
                <a:lnTo>
                  <a:pt x="16910" y="5796"/>
                </a:lnTo>
                <a:lnTo>
                  <a:pt x="16837" y="5429"/>
                </a:lnTo>
                <a:lnTo>
                  <a:pt x="16727" y="5063"/>
                </a:lnTo>
                <a:lnTo>
                  <a:pt x="16654" y="4916"/>
                </a:lnTo>
                <a:lnTo>
                  <a:pt x="16543" y="4769"/>
                </a:lnTo>
                <a:lnTo>
                  <a:pt x="16397" y="4659"/>
                </a:lnTo>
                <a:lnTo>
                  <a:pt x="16250" y="4586"/>
                </a:lnTo>
                <a:lnTo>
                  <a:pt x="16250" y="4146"/>
                </a:lnTo>
                <a:lnTo>
                  <a:pt x="16177" y="3742"/>
                </a:lnTo>
                <a:lnTo>
                  <a:pt x="16030" y="3375"/>
                </a:lnTo>
                <a:lnTo>
                  <a:pt x="15773" y="3009"/>
                </a:lnTo>
                <a:lnTo>
                  <a:pt x="15626" y="2825"/>
                </a:lnTo>
                <a:lnTo>
                  <a:pt x="15443" y="2642"/>
                </a:lnTo>
                <a:lnTo>
                  <a:pt x="15223" y="2495"/>
                </a:lnTo>
                <a:lnTo>
                  <a:pt x="15003" y="2385"/>
                </a:lnTo>
                <a:lnTo>
                  <a:pt x="14746" y="2238"/>
                </a:lnTo>
                <a:lnTo>
                  <a:pt x="14526" y="2055"/>
                </a:lnTo>
                <a:lnTo>
                  <a:pt x="14379" y="1835"/>
                </a:lnTo>
                <a:lnTo>
                  <a:pt x="14233" y="1578"/>
                </a:lnTo>
                <a:lnTo>
                  <a:pt x="14123" y="1358"/>
                </a:lnTo>
                <a:lnTo>
                  <a:pt x="13976" y="1138"/>
                </a:lnTo>
                <a:lnTo>
                  <a:pt x="13829" y="991"/>
                </a:lnTo>
                <a:lnTo>
                  <a:pt x="13682" y="808"/>
                </a:lnTo>
                <a:lnTo>
                  <a:pt x="13499" y="698"/>
                </a:lnTo>
                <a:lnTo>
                  <a:pt x="13279" y="588"/>
                </a:lnTo>
                <a:lnTo>
                  <a:pt x="13059" y="514"/>
                </a:lnTo>
                <a:lnTo>
                  <a:pt x="12802" y="441"/>
                </a:lnTo>
                <a:lnTo>
                  <a:pt x="12362" y="441"/>
                </a:lnTo>
                <a:lnTo>
                  <a:pt x="11885" y="477"/>
                </a:lnTo>
                <a:lnTo>
                  <a:pt x="11408" y="588"/>
                </a:lnTo>
                <a:lnTo>
                  <a:pt x="10968" y="698"/>
                </a:lnTo>
                <a:lnTo>
                  <a:pt x="10821" y="514"/>
                </a:lnTo>
                <a:lnTo>
                  <a:pt x="10601" y="331"/>
                </a:lnTo>
                <a:lnTo>
                  <a:pt x="10381" y="221"/>
                </a:lnTo>
                <a:lnTo>
                  <a:pt x="10124" y="147"/>
                </a:lnTo>
                <a:lnTo>
                  <a:pt x="9867" y="74"/>
                </a:lnTo>
                <a:lnTo>
                  <a:pt x="9574" y="37"/>
                </a:lnTo>
                <a:lnTo>
                  <a:pt x="9060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8" name="Google Shape;188;p2"/>
          <p:cNvSpPr/>
          <p:nvPr/>
        </p:nvSpPr>
        <p:spPr>
          <a:xfrm rot="-5400000">
            <a:off x="6496794" y="3021441"/>
            <a:ext cx="493819" cy="631536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3C7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89" name="Google Shape;189;p2"/>
          <p:cNvSpPr/>
          <p:nvPr/>
        </p:nvSpPr>
        <p:spPr>
          <a:xfrm>
            <a:off x="6453205" y="3705907"/>
            <a:ext cx="666366" cy="752689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0" name="Google Shape;190;p2"/>
          <p:cNvSpPr/>
          <p:nvPr/>
        </p:nvSpPr>
        <p:spPr>
          <a:xfrm>
            <a:off x="1866011" y="4742879"/>
            <a:ext cx="681078" cy="455287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191" name="Google Shape;191;p2"/>
          <p:cNvSpPr/>
          <p:nvPr/>
        </p:nvSpPr>
        <p:spPr>
          <a:xfrm>
            <a:off x="6669805" y="4614395"/>
            <a:ext cx="308462" cy="330481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"/>
          <p:cNvSpPr txBox="1">
            <a:spLocks noGrp="1"/>
          </p:cNvSpPr>
          <p:nvPr>
            <p:ph type="body" idx="1"/>
          </p:nvPr>
        </p:nvSpPr>
        <p:spPr>
          <a:xfrm>
            <a:off x="2159325" y="2161800"/>
            <a:ext cx="4825500" cy="81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7350" algn="ctr" rtl="0">
              <a:spcBef>
                <a:spcPts val="600"/>
              </a:spcBef>
              <a:spcAft>
                <a:spcPts val="0"/>
              </a:spcAft>
              <a:buClr>
                <a:srgbClr val="1C4587"/>
              </a:buClr>
              <a:buSzPts val="2500"/>
              <a:buChar char="✘"/>
              <a:defRPr sz="2500" b="1">
                <a:solidFill>
                  <a:srgbClr val="1C4587"/>
                </a:solidFill>
              </a:defRPr>
            </a:lvl1pPr>
            <a:lvl2pPr marL="914400" lvl="1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✗"/>
              <a:defRPr sz="2500" b="1">
                <a:solidFill>
                  <a:srgbClr val="1C4587"/>
                </a:solidFill>
              </a:defRPr>
            </a:lvl2pPr>
            <a:lvl3pPr marL="1371600" lvl="2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■"/>
              <a:defRPr sz="2500" b="1">
                <a:solidFill>
                  <a:srgbClr val="1C4587"/>
                </a:solidFill>
              </a:defRPr>
            </a:lvl3pPr>
            <a:lvl4pPr marL="1828800" lvl="3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  <a:defRPr sz="2500" b="1">
                <a:solidFill>
                  <a:srgbClr val="1C4587"/>
                </a:solidFill>
              </a:defRPr>
            </a:lvl4pPr>
            <a:lvl5pPr marL="2286000" lvl="4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○"/>
              <a:defRPr sz="2500" b="1">
                <a:solidFill>
                  <a:srgbClr val="1C4587"/>
                </a:solidFill>
              </a:defRPr>
            </a:lvl5pPr>
            <a:lvl6pPr marL="2743200" lvl="5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■"/>
              <a:defRPr sz="2500" b="1">
                <a:solidFill>
                  <a:srgbClr val="1C4587"/>
                </a:solidFill>
              </a:defRPr>
            </a:lvl6pPr>
            <a:lvl7pPr marL="3200400" lvl="6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●"/>
              <a:defRPr sz="2500" b="1">
                <a:solidFill>
                  <a:srgbClr val="1C4587"/>
                </a:solidFill>
              </a:defRPr>
            </a:lvl7pPr>
            <a:lvl8pPr marL="3657600" lvl="7" indent="-387350" algn="ctr" rt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○"/>
              <a:defRPr sz="2500" b="1">
                <a:solidFill>
                  <a:srgbClr val="1C4587"/>
                </a:solidFill>
              </a:defRPr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500"/>
              <a:buChar char="■"/>
              <a:defRPr sz="2500" b="1">
                <a:solidFill>
                  <a:srgbClr val="1C4587"/>
                </a:solidFill>
              </a:defRPr>
            </a:lvl9pPr>
          </a:lstStyle>
          <a:p>
            <a:endParaRPr/>
          </a:p>
        </p:txBody>
      </p:sp>
      <p:sp>
        <p:nvSpPr>
          <p:cNvPr id="248" name="Google Shape;248;p4"/>
          <p:cNvSpPr/>
          <p:nvPr/>
        </p:nvSpPr>
        <p:spPr>
          <a:xfrm>
            <a:off x="7302880" y="-294362"/>
            <a:ext cx="450550" cy="558734"/>
          </a:xfrm>
          <a:custGeom>
            <a:avLst/>
            <a:gdLst/>
            <a:ahLst/>
            <a:cxnLst/>
            <a:rect l="l" t="t" r="r" b="b"/>
            <a:pathLst>
              <a:path w="15884" h="19698" extrusionOk="0">
                <a:moveTo>
                  <a:pt x="9355" y="4108"/>
                </a:moveTo>
                <a:lnTo>
                  <a:pt x="9465" y="4145"/>
                </a:lnTo>
                <a:lnTo>
                  <a:pt x="9538" y="4182"/>
                </a:lnTo>
                <a:lnTo>
                  <a:pt x="9648" y="4328"/>
                </a:lnTo>
                <a:lnTo>
                  <a:pt x="9721" y="4549"/>
                </a:lnTo>
                <a:lnTo>
                  <a:pt x="9721" y="4769"/>
                </a:lnTo>
                <a:lnTo>
                  <a:pt x="9721" y="4842"/>
                </a:lnTo>
                <a:lnTo>
                  <a:pt x="9685" y="4879"/>
                </a:lnTo>
                <a:lnTo>
                  <a:pt x="9575" y="4952"/>
                </a:lnTo>
                <a:lnTo>
                  <a:pt x="9391" y="4952"/>
                </a:lnTo>
                <a:lnTo>
                  <a:pt x="9355" y="4915"/>
                </a:lnTo>
                <a:lnTo>
                  <a:pt x="9281" y="4842"/>
                </a:lnTo>
                <a:lnTo>
                  <a:pt x="9208" y="4695"/>
                </a:lnTo>
                <a:lnTo>
                  <a:pt x="9171" y="4549"/>
                </a:lnTo>
                <a:lnTo>
                  <a:pt x="9171" y="4438"/>
                </a:lnTo>
                <a:lnTo>
                  <a:pt x="9171" y="4328"/>
                </a:lnTo>
                <a:lnTo>
                  <a:pt x="9245" y="4108"/>
                </a:lnTo>
                <a:close/>
                <a:moveTo>
                  <a:pt x="9355" y="3705"/>
                </a:moveTo>
                <a:lnTo>
                  <a:pt x="9245" y="3742"/>
                </a:lnTo>
                <a:lnTo>
                  <a:pt x="9135" y="3778"/>
                </a:lnTo>
                <a:lnTo>
                  <a:pt x="9025" y="3852"/>
                </a:lnTo>
                <a:lnTo>
                  <a:pt x="8988" y="3925"/>
                </a:lnTo>
                <a:lnTo>
                  <a:pt x="8914" y="3998"/>
                </a:lnTo>
                <a:lnTo>
                  <a:pt x="8841" y="4218"/>
                </a:lnTo>
                <a:lnTo>
                  <a:pt x="8804" y="4475"/>
                </a:lnTo>
                <a:lnTo>
                  <a:pt x="8804" y="4659"/>
                </a:lnTo>
                <a:lnTo>
                  <a:pt x="8841" y="4805"/>
                </a:lnTo>
                <a:lnTo>
                  <a:pt x="8878" y="4952"/>
                </a:lnTo>
                <a:lnTo>
                  <a:pt x="8988" y="5099"/>
                </a:lnTo>
                <a:lnTo>
                  <a:pt x="9098" y="5209"/>
                </a:lnTo>
                <a:lnTo>
                  <a:pt x="9245" y="5282"/>
                </a:lnTo>
                <a:lnTo>
                  <a:pt x="9391" y="5355"/>
                </a:lnTo>
                <a:lnTo>
                  <a:pt x="9538" y="5355"/>
                </a:lnTo>
                <a:lnTo>
                  <a:pt x="9721" y="5319"/>
                </a:lnTo>
                <a:lnTo>
                  <a:pt x="9868" y="5245"/>
                </a:lnTo>
                <a:lnTo>
                  <a:pt x="10015" y="5135"/>
                </a:lnTo>
                <a:lnTo>
                  <a:pt x="10088" y="4989"/>
                </a:lnTo>
                <a:lnTo>
                  <a:pt x="10125" y="4805"/>
                </a:lnTo>
                <a:lnTo>
                  <a:pt x="10125" y="4659"/>
                </a:lnTo>
                <a:lnTo>
                  <a:pt x="10088" y="4475"/>
                </a:lnTo>
                <a:lnTo>
                  <a:pt x="10052" y="4292"/>
                </a:lnTo>
                <a:lnTo>
                  <a:pt x="9978" y="4145"/>
                </a:lnTo>
                <a:lnTo>
                  <a:pt x="9905" y="3998"/>
                </a:lnTo>
                <a:lnTo>
                  <a:pt x="9795" y="3888"/>
                </a:lnTo>
                <a:lnTo>
                  <a:pt x="9648" y="3778"/>
                </a:lnTo>
                <a:lnTo>
                  <a:pt x="9501" y="3742"/>
                </a:lnTo>
                <a:lnTo>
                  <a:pt x="9355" y="3705"/>
                </a:lnTo>
                <a:close/>
                <a:moveTo>
                  <a:pt x="11262" y="6676"/>
                </a:moveTo>
                <a:lnTo>
                  <a:pt x="11262" y="6786"/>
                </a:lnTo>
                <a:lnTo>
                  <a:pt x="11225" y="6859"/>
                </a:lnTo>
                <a:lnTo>
                  <a:pt x="11152" y="6933"/>
                </a:lnTo>
                <a:lnTo>
                  <a:pt x="11042" y="7006"/>
                </a:lnTo>
                <a:lnTo>
                  <a:pt x="10785" y="7116"/>
                </a:lnTo>
                <a:lnTo>
                  <a:pt x="10602" y="7190"/>
                </a:lnTo>
                <a:lnTo>
                  <a:pt x="9795" y="7556"/>
                </a:lnTo>
                <a:lnTo>
                  <a:pt x="9721" y="7263"/>
                </a:lnTo>
                <a:lnTo>
                  <a:pt x="10639" y="6823"/>
                </a:lnTo>
                <a:lnTo>
                  <a:pt x="11079" y="6676"/>
                </a:lnTo>
                <a:close/>
                <a:moveTo>
                  <a:pt x="11115" y="6273"/>
                </a:moveTo>
                <a:lnTo>
                  <a:pt x="10859" y="6346"/>
                </a:lnTo>
                <a:lnTo>
                  <a:pt x="10052" y="6639"/>
                </a:lnTo>
                <a:lnTo>
                  <a:pt x="9648" y="6823"/>
                </a:lnTo>
                <a:lnTo>
                  <a:pt x="9281" y="7006"/>
                </a:lnTo>
                <a:lnTo>
                  <a:pt x="9208" y="7080"/>
                </a:lnTo>
                <a:lnTo>
                  <a:pt x="9208" y="7116"/>
                </a:lnTo>
                <a:lnTo>
                  <a:pt x="9208" y="7190"/>
                </a:lnTo>
                <a:lnTo>
                  <a:pt x="9208" y="7263"/>
                </a:lnTo>
                <a:lnTo>
                  <a:pt x="9318" y="7336"/>
                </a:lnTo>
                <a:lnTo>
                  <a:pt x="9465" y="7336"/>
                </a:lnTo>
                <a:lnTo>
                  <a:pt x="9465" y="7593"/>
                </a:lnTo>
                <a:lnTo>
                  <a:pt x="9538" y="7813"/>
                </a:lnTo>
                <a:lnTo>
                  <a:pt x="9575" y="7887"/>
                </a:lnTo>
                <a:lnTo>
                  <a:pt x="9648" y="7923"/>
                </a:lnTo>
                <a:lnTo>
                  <a:pt x="9758" y="7923"/>
                </a:lnTo>
                <a:lnTo>
                  <a:pt x="10492" y="7630"/>
                </a:lnTo>
                <a:lnTo>
                  <a:pt x="10859" y="7483"/>
                </a:lnTo>
                <a:lnTo>
                  <a:pt x="11225" y="7336"/>
                </a:lnTo>
                <a:lnTo>
                  <a:pt x="11409" y="7190"/>
                </a:lnTo>
                <a:lnTo>
                  <a:pt x="11556" y="7006"/>
                </a:lnTo>
                <a:lnTo>
                  <a:pt x="11629" y="6896"/>
                </a:lnTo>
                <a:lnTo>
                  <a:pt x="11629" y="6786"/>
                </a:lnTo>
                <a:lnTo>
                  <a:pt x="11629" y="6676"/>
                </a:lnTo>
                <a:lnTo>
                  <a:pt x="11592" y="6566"/>
                </a:lnTo>
                <a:lnTo>
                  <a:pt x="11556" y="6419"/>
                </a:lnTo>
                <a:lnTo>
                  <a:pt x="11482" y="6346"/>
                </a:lnTo>
                <a:lnTo>
                  <a:pt x="11372" y="6273"/>
                </a:lnTo>
                <a:close/>
                <a:moveTo>
                  <a:pt x="10198" y="2861"/>
                </a:moveTo>
                <a:lnTo>
                  <a:pt x="10235" y="3228"/>
                </a:lnTo>
                <a:lnTo>
                  <a:pt x="10345" y="3595"/>
                </a:lnTo>
                <a:lnTo>
                  <a:pt x="10565" y="4292"/>
                </a:lnTo>
                <a:lnTo>
                  <a:pt x="10822" y="5062"/>
                </a:lnTo>
                <a:lnTo>
                  <a:pt x="10895" y="5282"/>
                </a:lnTo>
                <a:lnTo>
                  <a:pt x="9025" y="6052"/>
                </a:lnTo>
                <a:lnTo>
                  <a:pt x="7154" y="6786"/>
                </a:lnTo>
                <a:lnTo>
                  <a:pt x="5173" y="7593"/>
                </a:lnTo>
                <a:lnTo>
                  <a:pt x="4146" y="7997"/>
                </a:lnTo>
                <a:lnTo>
                  <a:pt x="3816" y="8143"/>
                </a:lnTo>
                <a:lnTo>
                  <a:pt x="3486" y="8290"/>
                </a:lnTo>
                <a:lnTo>
                  <a:pt x="3266" y="7887"/>
                </a:lnTo>
                <a:lnTo>
                  <a:pt x="3045" y="7446"/>
                </a:lnTo>
                <a:lnTo>
                  <a:pt x="2679" y="6566"/>
                </a:lnTo>
                <a:lnTo>
                  <a:pt x="2532" y="6162"/>
                </a:lnTo>
                <a:lnTo>
                  <a:pt x="2385" y="5869"/>
                </a:lnTo>
                <a:lnTo>
                  <a:pt x="2238" y="5612"/>
                </a:lnTo>
                <a:lnTo>
                  <a:pt x="2715" y="5539"/>
                </a:lnTo>
                <a:lnTo>
                  <a:pt x="3192" y="5429"/>
                </a:lnTo>
                <a:lnTo>
                  <a:pt x="3669" y="5282"/>
                </a:lnTo>
                <a:lnTo>
                  <a:pt x="4146" y="5099"/>
                </a:lnTo>
                <a:lnTo>
                  <a:pt x="5210" y="4659"/>
                </a:lnTo>
                <a:lnTo>
                  <a:pt x="6273" y="4218"/>
                </a:lnTo>
                <a:lnTo>
                  <a:pt x="6824" y="4035"/>
                </a:lnTo>
                <a:lnTo>
                  <a:pt x="7374" y="3852"/>
                </a:lnTo>
                <a:lnTo>
                  <a:pt x="8474" y="3558"/>
                </a:lnTo>
                <a:lnTo>
                  <a:pt x="9025" y="3411"/>
                </a:lnTo>
                <a:lnTo>
                  <a:pt x="9538" y="3191"/>
                </a:lnTo>
                <a:lnTo>
                  <a:pt x="9868" y="3081"/>
                </a:lnTo>
                <a:lnTo>
                  <a:pt x="10015" y="2971"/>
                </a:lnTo>
                <a:lnTo>
                  <a:pt x="10198" y="2861"/>
                </a:lnTo>
                <a:close/>
                <a:moveTo>
                  <a:pt x="8658" y="7740"/>
                </a:moveTo>
                <a:lnTo>
                  <a:pt x="8694" y="7923"/>
                </a:lnTo>
                <a:lnTo>
                  <a:pt x="8071" y="8253"/>
                </a:lnTo>
                <a:lnTo>
                  <a:pt x="7704" y="8437"/>
                </a:lnTo>
                <a:lnTo>
                  <a:pt x="7594" y="8437"/>
                </a:lnTo>
                <a:lnTo>
                  <a:pt x="7557" y="8363"/>
                </a:lnTo>
                <a:lnTo>
                  <a:pt x="7557" y="8180"/>
                </a:lnTo>
                <a:lnTo>
                  <a:pt x="8658" y="7740"/>
                </a:lnTo>
                <a:close/>
                <a:moveTo>
                  <a:pt x="10198" y="2384"/>
                </a:moveTo>
                <a:lnTo>
                  <a:pt x="9978" y="2458"/>
                </a:lnTo>
                <a:lnTo>
                  <a:pt x="9795" y="2568"/>
                </a:lnTo>
                <a:lnTo>
                  <a:pt x="9391" y="2788"/>
                </a:lnTo>
                <a:lnTo>
                  <a:pt x="8841" y="2971"/>
                </a:lnTo>
                <a:lnTo>
                  <a:pt x="8328" y="3155"/>
                </a:lnTo>
                <a:lnTo>
                  <a:pt x="7264" y="3411"/>
                </a:lnTo>
                <a:lnTo>
                  <a:pt x="6750" y="3558"/>
                </a:lnTo>
                <a:lnTo>
                  <a:pt x="6237" y="3742"/>
                </a:lnTo>
                <a:lnTo>
                  <a:pt x="5210" y="4145"/>
                </a:lnTo>
                <a:lnTo>
                  <a:pt x="4219" y="4585"/>
                </a:lnTo>
                <a:lnTo>
                  <a:pt x="3669" y="4805"/>
                </a:lnTo>
                <a:lnTo>
                  <a:pt x="3119" y="4989"/>
                </a:lnTo>
                <a:lnTo>
                  <a:pt x="2018" y="5319"/>
                </a:lnTo>
                <a:lnTo>
                  <a:pt x="1945" y="5355"/>
                </a:lnTo>
                <a:lnTo>
                  <a:pt x="1908" y="5392"/>
                </a:lnTo>
                <a:lnTo>
                  <a:pt x="1908" y="5466"/>
                </a:lnTo>
                <a:lnTo>
                  <a:pt x="1945" y="5539"/>
                </a:lnTo>
                <a:lnTo>
                  <a:pt x="1982" y="5576"/>
                </a:lnTo>
                <a:lnTo>
                  <a:pt x="1945" y="5686"/>
                </a:lnTo>
                <a:lnTo>
                  <a:pt x="1945" y="5759"/>
                </a:lnTo>
                <a:lnTo>
                  <a:pt x="2018" y="5979"/>
                </a:lnTo>
                <a:lnTo>
                  <a:pt x="2165" y="6456"/>
                </a:lnTo>
                <a:lnTo>
                  <a:pt x="2385" y="6933"/>
                </a:lnTo>
                <a:lnTo>
                  <a:pt x="2752" y="7850"/>
                </a:lnTo>
                <a:lnTo>
                  <a:pt x="2972" y="8290"/>
                </a:lnTo>
                <a:lnTo>
                  <a:pt x="3192" y="8694"/>
                </a:lnTo>
                <a:lnTo>
                  <a:pt x="3266" y="8767"/>
                </a:lnTo>
                <a:lnTo>
                  <a:pt x="3302" y="8804"/>
                </a:lnTo>
                <a:lnTo>
                  <a:pt x="3412" y="8804"/>
                </a:lnTo>
                <a:lnTo>
                  <a:pt x="3522" y="8730"/>
                </a:lnTo>
                <a:lnTo>
                  <a:pt x="3596" y="8620"/>
                </a:lnTo>
                <a:lnTo>
                  <a:pt x="3999" y="8510"/>
                </a:lnTo>
                <a:lnTo>
                  <a:pt x="4403" y="8363"/>
                </a:lnTo>
                <a:lnTo>
                  <a:pt x="5173" y="8033"/>
                </a:lnTo>
                <a:lnTo>
                  <a:pt x="7300" y="7190"/>
                </a:lnTo>
                <a:lnTo>
                  <a:pt x="9281" y="6419"/>
                </a:lnTo>
                <a:lnTo>
                  <a:pt x="10235" y="6052"/>
                </a:lnTo>
                <a:lnTo>
                  <a:pt x="10712" y="5832"/>
                </a:lnTo>
                <a:lnTo>
                  <a:pt x="11152" y="5612"/>
                </a:lnTo>
                <a:lnTo>
                  <a:pt x="11262" y="5612"/>
                </a:lnTo>
                <a:lnTo>
                  <a:pt x="11335" y="5539"/>
                </a:lnTo>
                <a:lnTo>
                  <a:pt x="11372" y="5392"/>
                </a:lnTo>
                <a:lnTo>
                  <a:pt x="11372" y="5282"/>
                </a:lnTo>
                <a:lnTo>
                  <a:pt x="11299" y="5025"/>
                </a:lnTo>
                <a:lnTo>
                  <a:pt x="11042" y="4255"/>
                </a:lnTo>
                <a:lnTo>
                  <a:pt x="10785" y="3485"/>
                </a:lnTo>
                <a:lnTo>
                  <a:pt x="10639" y="3118"/>
                </a:lnTo>
                <a:lnTo>
                  <a:pt x="10455" y="2751"/>
                </a:lnTo>
                <a:lnTo>
                  <a:pt x="10418" y="2714"/>
                </a:lnTo>
                <a:lnTo>
                  <a:pt x="10345" y="2678"/>
                </a:lnTo>
                <a:lnTo>
                  <a:pt x="10382" y="2568"/>
                </a:lnTo>
                <a:lnTo>
                  <a:pt x="10382" y="2494"/>
                </a:lnTo>
                <a:lnTo>
                  <a:pt x="10308" y="2421"/>
                </a:lnTo>
                <a:lnTo>
                  <a:pt x="10198" y="2384"/>
                </a:lnTo>
                <a:close/>
                <a:moveTo>
                  <a:pt x="8694" y="7263"/>
                </a:moveTo>
                <a:lnTo>
                  <a:pt x="7337" y="7813"/>
                </a:lnTo>
                <a:lnTo>
                  <a:pt x="7264" y="7850"/>
                </a:lnTo>
                <a:lnTo>
                  <a:pt x="7227" y="7923"/>
                </a:lnTo>
                <a:lnTo>
                  <a:pt x="7190" y="7997"/>
                </a:lnTo>
                <a:lnTo>
                  <a:pt x="7227" y="8070"/>
                </a:lnTo>
                <a:lnTo>
                  <a:pt x="7190" y="8143"/>
                </a:lnTo>
                <a:lnTo>
                  <a:pt x="7154" y="8363"/>
                </a:lnTo>
                <a:lnTo>
                  <a:pt x="7190" y="8620"/>
                </a:lnTo>
                <a:lnTo>
                  <a:pt x="7227" y="8730"/>
                </a:lnTo>
                <a:lnTo>
                  <a:pt x="7300" y="8840"/>
                </a:lnTo>
                <a:lnTo>
                  <a:pt x="7411" y="8877"/>
                </a:lnTo>
                <a:lnTo>
                  <a:pt x="7557" y="8877"/>
                </a:lnTo>
                <a:lnTo>
                  <a:pt x="7704" y="8840"/>
                </a:lnTo>
                <a:lnTo>
                  <a:pt x="7887" y="8804"/>
                </a:lnTo>
                <a:lnTo>
                  <a:pt x="8218" y="8620"/>
                </a:lnTo>
                <a:lnTo>
                  <a:pt x="9061" y="8217"/>
                </a:lnTo>
                <a:lnTo>
                  <a:pt x="9098" y="8180"/>
                </a:lnTo>
                <a:lnTo>
                  <a:pt x="9171" y="8107"/>
                </a:lnTo>
                <a:lnTo>
                  <a:pt x="9171" y="8033"/>
                </a:lnTo>
                <a:lnTo>
                  <a:pt x="9171" y="7960"/>
                </a:lnTo>
                <a:lnTo>
                  <a:pt x="8951" y="7410"/>
                </a:lnTo>
                <a:lnTo>
                  <a:pt x="8914" y="7336"/>
                </a:lnTo>
                <a:lnTo>
                  <a:pt x="8841" y="7300"/>
                </a:lnTo>
                <a:lnTo>
                  <a:pt x="8768" y="7263"/>
                </a:lnTo>
                <a:close/>
                <a:moveTo>
                  <a:pt x="11702" y="8327"/>
                </a:moveTo>
                <a:lnTo>
                  <a:pt x="11886" y="8694"/>
                </a:lnTo>
                <a:lnTo>
                  <a:pt x="12106" y="9060"/>
                </a:lnTo>
                <a:lnTo>
                  <a:pt x="11702" y="9244"/>
                </a:lnTo>
                <a:lnTo>
                  <a:pt x="11335" y="9390"/>
                </a:lnTo>
                <a:lnTo>
                  <a:pt x="10932" y="9500"/>
                </a:lnTo>
                <a:lnTo>
                  <a:pt x="10528" y="9611"/>
                </a:lnTo>
                <a:lnTo>
                  <a:pt x="10382" y="9244"/>
                </a:lnTo>
                <a:lnTo>
                  <a:pt x="10198" y="8877"/>
                </a:lnTo>
                <a:lnTo>
                  <a:pt x="10162" y="8840"/>
                </a:lnTo>
                <a:lnTo>
                  <a:pt x="10565" y="8730"/>
                </a:lnTo>
                <a:lnTo>
                  <a:pt x="10932" y="8620"/>
                </a:lnTo>
                <a:lnTo>
                  <a:pt x="11702" y="8327"/>
                </a:lnTo>
                <a:close/>
                <a:moveTo>
                  <a:pt x="11776" y="7887"/>
                </a:moveTo>
                <a:lnTo>
                  <a:pt x="11299" y="8070"/>
                </a:lnTo>
                <a:lnTo>
                  <a:pt x="10822" y="8217"/>
                </a:lnTo>
                <a:lnTo>
                  <a:pt x="9868" y="8510"/>
                </a:lnTo>
                <a:lnTo>
                  <a:pt x="9832" y="8510"/>
                </a:lnTo>
                <a:lnTo>
                  <a:pt x="9795" y="8583"/>
                </a:lnTo>
                <a:lnTo>
                  <a:pt x="9758" y="8694"/>
                </a:lnTo>
                <a:lnTo>
                  <a:pt x="9832" y="8804"/>
                </a:lnTo>
                <a:lnTo>
                  <a:pt x="9868" y="8840"/>
                </a:lnTo>
                <a:lnTo>
                  <a:pt x="9942" y="8877"/>
                </a:lnTo>
                <a:lnTo>
                  <a:pt x="9905" y="8950"/>
                </a:lnTo>
                <a:lnTo>
                  <a:pt x="9905" y="9024"/>
                </a:lnTo>
                <a:lnTo>
                  <a:pt x="10088" y="9427"/>
                </a:lnTo>
                <a:lnTo>
                  <a:pt x="10198" y="9867"/>
                </a:lnTo>
                <a:lnTo>
                  <a:pt x="10235" y="9941"/>
                </a:lnTo>
                <a:lnTo>
                  <a:pt x="10272" y="9977"/>
                </a:lnTo>
                <a:lnTo>
                  <a:pt x="10308" y="10014"/>
                </a:lnTo>
                <a:lnTo>
                  <a:pt x="10382" y="10051"/>
                </a:lnTo>
                <a:lnTo>
                  <a:pt x="10932" y="9904"/>
                </a:lnTo>
                <a:lnTo>
                  <a:pt x="11446" y="9757"/>
                </a:lnTo>
                <a:lnTo>
                  <a:pt x="11959" y="9574"/>
                </a:lnTo>
                <a:lnTo>
                  <a:pt x="12436" y="9317"/>
                </a:lnTo>
                <a:lnTo>
                  <a:pt x="12509" y="9280"/>
                </a:lnTo>
                <a:lnTo>
                  <a:pt x="12583" y="9207"/>
                </a:lnTo>
                <a:lnTo>
                  <a:pt x="12583" y="9097"/>
                </a:lnTo>
                <a:lnTo>
                  <a:pt x="12546" y="9024"/>
                </a:lnTo>
                <a:lnTo>
                  <a:pt x="12253" y="8547"/>
                </a:lnTo>
                <a:lnTo>
                  <a:pt x="11996" y="7997"/>
                </a:lnTo>
                <a:lnTo>
                  <a:pt x="11959" y="7923"/>
                </a:lnTo>
                <a:lnTo>
                  <a:pt x="11922" y="7887"/>
                </a:lnTo>
                <a:close/>
                <a:moveTo>
                  <a:pt x="8914" y="9354"/>
                </a:moveTo>
                <a:lnTo>
                  <a:pt x="9061" y="9757"/>
                </a:lnTo>
                <a:lnTo>
                  <a:pt x="9281" y="10161"/>
                </a:lnTo>
                <a:lnTo>
                  <a:pt x="8658" y="10491"/>
                </a:lnTo>
                <a:lnTo>
                  <a:pt x="7961" y="10784"/>
                </a:lnTo>
                <a:lnTo>
                  <a:pt x="7814" y="10858"/>
                </a:lnTo>
                <a:lnTo>
                  <a:pt x="7741" y="10858"/>
                </a:lnTo>
                <a:lnTo>
                  <a:pt x="7704" y="10821"/>
                </a:lnTo>
                <a:lnTo>
                  <a:pt x="7631" y="10674"/>
                </a:lnTo>
                <a:lnTo>
                  <a:pt x="7594" y="10491"/>
                </a:lnTo>
                <a:lnTo>
                  <a:pt x="7521" y="10161"/>
                </a:lnTo>
                <a:lnTo>
                  <a:pt x="7374" y="9867"/>
                </a:lnTo>
                <a:lnTo>
                  <a:pt x="8914" y="9354"/>
                </a:lnTo>
                <a:close/>
                <a:moveTo>
                  <a:pt x="8951" y="8950"/>
                </a:moveTo>
                <a:lnTo>
                  <a:pt x="7154" y="9537"/>
                </a:lnTo>
                <a:lnTo>
                  <a:pt x="7117" y="9574"/>
                </a:lnTo>
                <a:lnTo>
                  <a:pt x="7080" y="9611"/>
                </a:lnTo>
                <a:lnTo>
                  <a:pt x="7044" y="9721"/>
                </a:lnTo>
                <a:lnTo>
                  <a:pt x="7080" y="9831"/>
                </a:lnTo>
                <a:lnTo>
                  <a:pt x="7190" y="9904"/>
                </a:lnTo>
                <a:lnTo>
                  <a:pt x="7190" y="10124"/>
                </a:lnTo>
                <a:lnTo>
                  <a:pt x="7227" y="10381"/>
                </a:lnTo>
                <a:lnTo>
                  <a:pt x="7374" y="10858"/>
                </a:lnTo>
                <a:lnTo>
                  <a:pt x="7411" y="11004"/>
                </a:lnTo>
                <a:lnTo>
                  <a:pt x="7521" y="11114"/>
                </a:lnTo>
                <a:lnTo>
                  <a:pt x="7631" y="11188"/>
                </a:lnTo>
                <a:lnTo>
                  <a:pt x="7777" y="11225"/>
                </a:lnTo>
                <a:lnTo>
                  <a:pt x="8034" y="11151"/>
                </a:lnTo>
                <a:lnTo>
                  <a:pt x="8291" y="11078"/>
                </a:lnTo>
                <a:lnTo>
                  <a:pt x="8768" y="10858"/>
                </a:lnTo>
                <a:lnTo>
                  <a:pt x="9245" y="10601"/>
                </a:lnTo>
                <a:lnTo>
                  <a:pt x="9685" y="10344"/>
                </a:lnTo>
                <a:lnTo>
                  <a:pt x="9721" y="10271"/>
                </a:lnTo>
                <a:lnTo>
                  <a:pt x="9758" y="10197"/>
                </a:lnTo>
                <a:lnTo>
                  <a:pt x="9758" y="10161"/>
                </a:lnTo>
                <a:lnTo>
                  <a:pt x="9721" y="10087"/>
                </a:lnTo>
                <a:lnTo>
                  <a:pt x="9538" y="9867"/>
                </a:lnTo>
                <a:lnTo>
                  <a:pt x="9391" y="9611"/>
                </a:lnTo>
                <a:lnTo>
                  <a:pt x="9281" y="9354"/>
                </a:lnTo>
                <a:lnTo>
                  <a:pt x="9208" y="9060"/>
                </a:lnTo>
                <a:lnTo>
                  <a:pt x="9171" y="8987"/>
                </a:lnTo>
                <a:lnTo>
                  <a:pt x="9098" y="8950"/>
                </a:lnTo>
                <a:close/>
                <a:moveTo>
                  <a:pt x="12473" y="10344"/>
                </a:moveTo>
                <a:lnTo>
                  <a:pt x="12619" y="10711"/>
                </a:lnTo>
                <a:lnTo>
                  <a:pt x="11959" y="11078"/>
                </a:lnTo>
                <a:lnTo>
                  <a:pt x="11299" y="11445"/>
                </a:lnTo>
                <a:lnTo>
                  <a:pt x="11152" y="10894"/>
                </a:lnTo>
                <a:lnTo>
                  <a:pt x="11189" y="10858"/>
                </a:lnTo>
                <a:lnTo>
                  <a:pt x="11189" y="10784"/>
                </a:lnTo>
                <a:lnTo>
                  <a:pt x="11482" y="10674"/>
                </a:lnTo>
                <a:lnTo>
                  <a:pt x="11776" y="10601"/>
                </a:lnTo>
                <a:lnTo>
                  <a:pt x="12473" y="10344"/>
                </a:lnTo>
                <a:close/>
                <a:moveTo>
                  <a:pt x="6273" y="10418"/>
                </a:moveTo>
                <a:lnTo>
                  <a:pt x="6347" y="10454"/>
                </a:lnTo>
                <a:lnTo>
                  <a:pt x="6420" y="10564"/>
                </a:lnTo>
                <a:lnTo>
                  <a:pt x="6567" y="10894"/>
                </a:lnTo>
                <a:lnTo>
                  <a:pt x="5797" y="11261"/>
                </a:lnTo>
                <a:lnTo>
                  <a:pt x="5100" y="11738"/>
                </a:lnTo>
                <a:lnTo>
                  <a:pt x="4953" y="11298"/>
                </a:lnTo>
                <a:lnTo>
                  <a:pt x="4843" y="11078"/>
                </a:lnTo>
                <a:lnTo>
                  <a:pt x="4733" y="10894"/>
                </a:lnTo>
                <a:lnTo>
                  <a:pt x="5613" y="10601"/>
                </a:lnTo>
                <a:lnTo>
                  <a:pt x="5943" y="10491"/>
                </a:lnTo>
                <a:lnTo>
                  <a:pt x="6237" y="10418"/>
                </a:lnTo>
                <a:close/>
                <a:moveTo>
                  <a:pt x="12583" y="9867"/>
                </a:moveTo>
                <a:lnTo>
                  <a:pt x="12509" y="9904"/>
                </a:lnTo>
                <a:lnTo>
                  <a:pt x="11519" y="10271"/>
                </a:lnTo>
                <a:lnTo>
                  <a:pt x="11115" y="10381"/>
                </a:lnTo>
                <a:lnTo>
                  <a:pt x="10932" y="10491"/>
                </a:lnTo>
                <a:lnTo>
                  <a:pt x="10859" y="10564"/>
                </a:lnTo>
                <a:lnTo>
                  <a:pt x="10785" y="10638"/>
                </a:lnTo>
                <a:lnTo>
                  <a:pt x="10785" y="10748"/>
                </a:lnTo>
                <a:lnTo>
                  <a:pt x="10822" y="10821"/>
                </a:lnTo>
                <a:lnTo>
                  <a:pt x="10859" y="10858"/>
                </a:lnTo>
                <a:lnTo>
                  <a:pt x="10859" y="10894"/>
                </a:lnTo>
                <a:lnTo>
                  <a:pt x="10895" y="11335"/>
                </a:lnTo>
                <a:lnTo>
                  <a:pt x="11005" y="11738"/>
                </a:lnTo>
                <a:lnTo>
                  <a:pt x="11005" y="11848"/>
                </a:lnTo>
                <a:lnTo>
                  <a:pt x="11079" y="11885"/>
                </a:lnTo>
                <a:lnTo>
                  <a:pt x="11152" y="11921"/>
                </a:lnTo>
                <a:lnTo>
                  <a:pt x="11225" y="11921"/>
                </a:lnTo>
                <a:lnTo>
                  <a:pt x="12142" y="11445"/>
                </a:lnTo>
                <a:lnTo>
                  <a:pt x="12986" y="10931"/>
                </a:lnTo>
                <a:lnTo>
                  <a:pt x="13060" y="10858"/>
                </a:lnTo>
                <a:lnTo>
                  <a:pt x="13096" y="10784"/>
                </a:lnTo>
                <a:lnTo>
                  <a:pt x="13096" y="10711"/>
                </a:lnTo>
                <a:lnTo>
                  <a:pt x="13060" y="10638"/>
                </a:lnTo>
                <a:lnTo>
                  <a:pt x="12876" y="10344"/>
                </a:lnTo>
                <a:lnTo>
                  <a:pt x="12766" y="10014"/>
                </a:lnTo>
                <a:lnTo>
                  <a:pt x="12729" y="9941"/>
                </a:lnTo>
                <a:lnTo>
                  <a:pt x="12656" y="9904"/>
                </a:lnTo>
                <a:lnTo>
                  <a:pt x="12583" y="9867"/>
                </a:lnTo>
                <a:close/>
                <a:moveTo>
                  <a:pt x="6200" y="9977"/>
                </a:moveTo>
                <a:lnTo>
                  <a:pt x="5980" y="10014"/>
                </a:lnTo>
                <a:lnTo>
                  <a:pt x="5760" y="10087"/>
                </a:lnTo>
                <a:lnTo>
                  <a:pt x="5356" y="10234"/>
                </a:lnTo>
                <a:lnTo>
                  <a:pt x="4843" y="10381"/>
                </a:lnTo>
                <a:lnTo>
                  <a:pt x="4329" y="10564"/>
                </a:lnTo>
                <a:lnTo>
                  <a:pt x="4293" y="10601"/>
                </a:lnTo>
                <a:lnTo>
                  <a:pt x="4256" y="10638"/>
                </a:lnTo>
                <a:lnTo>
                  <a:pt x="4219" y="10784"/>
                </a:lnTo>
                <a:lnTo>
                  <a:pt x="4256" y="10894"/>
                </a:lnTo>
                <a:lnTo>
                  <a:pt x="4293" y="10931"/>
                </a:lnTo>
                <a:lnTo>
                  <a:pt x="4366" y="10968"/>
                </a:lnTo>
                <a:lnTo>
                  <a:pt x="4513" y="11298"/>
                </a:lnTo>
                <a:lnTo>
                  <a:pt x="4659" y="11701"/>
                </a:lnTo>
                <a:lnTo>
                  <a:pt x="4769" y="12142"/>
                </a:lnTo>
                <a:lnTo>
                  <a:pt x="4843" y="12215"/>
                </a:lnTo>
                <a:lnTo>
                  <a:pt x="4916" y="12252"/>
                </a:lnTo>
                <a:lnTo>
                  <a:pt x="4990" y="12252"/>
                </a:lnTo>
                <a:lnTo>
                  <a:pt x="5100" y="12215"/>
                </a:lnTo>
                <a:lnTo>
                  <a:pt x="5540" y="11921"/>
                </a:lnTo>
                <a:lnTo>
                  <a:pt x="5980" y="11665"/>
                </a:lnTo>
                <a:lnTo>
                  <a:pt x="6420" y="11445"/>
                </a:lnTo>
                <a:lnTo>
                  <a:pt x="6934" y="11225"/>
                </a:lnTo>
                <a:lnTo>
                  <a:pt x="6970" y="11188"/>
                </a:lnTo>
                <a:lnTo>
                  <a:pt x="7044" y="11114"/>
                </a:lnTo>
                <a:lnTo>
                  <a:pt x="7044" y="11041"/>
                </a:lnTo>
                <a:lnTo>
                  <a:pt x="7044" y="10931"/>
                </a:lnTo>
                <a:lnTo>
                  <a:pt x="6897" y="10601"/>
                </a:lnTo>
                <a:lnTo>
                  <a:pt x="6750" y="10307"/>
                </a:lnTo>
                <a:lnTo>
                  <a:pt x="6677" y="10161"/>
                </a:lnTo>
                <a:lnTo>
                  <a:pt x="6530" y="10051"/>
                </a:lnTo>
                <a:lnTo>
                  <a:pt x="6383" y="10014"/>
                </a:lnTo>
                <a:lnTo>
                  <a:pt x="6200" y="9977"/>
                </a:lnTo>
                <a:close/>
                <a:moveTo>
                  <a:pt x="9832" y="11371"/>
                </a:moveTo>
                <a:lnTo>
                  <a:pt x="10125" y="11921"/>
                </a:lnTo>
                <a:lnTo>
                  <a:pt x="9721" y="12142"/>
                </a:lnTo>
                <a:lnTo>
                  <a:pt x="9318" y="12288"/>
                </a:lnTo>
                <a:lnTo>
                  <a:pt x="8914" y="12435"/>
                </a:lnTo>
                <a:lnTo>
                  <a:pt x="8511" y="12545"/>
                </a:lnTo>
                <a:lnTo>
                  <a:pt x="8328" y="12032"/>
                </a:lnTo>
                <a:lnTo>
                  <a:pt x="8694" y="11921"/>
                </a:lnTo>
                <a:lnTo>
                  <a:pt x="9098" y="11738"/>
                </a:lnTo>
                <a:lnTo>
                  <a:pt x="9832" y="11371"/>
                </a:lnTo>
                <a:close/>
                <a:moveTo>
                  <a:pt x="9868" y="10894"/>
                </a:moveTo>
                <a:lnTo>
                  <a:pt x="8951" y="11298"/>
                </a:lnTo>
                <a:lnTo>
                  <a:pt x="8474" y="11481"/>
                </a:lnTo>
                <a:lnTo>
                  <a:pt x="8071" y="11738"/>
                </a:lnTo>
                <a:lnTo>
                  <a:pt x="7997" y="11738"/>
                </a:lnTo>
                <a:lnTo>
                  <a:pt x="7924" y="11775"/>
                </a:lnTo>
                <a:lnTo>
                  <a:pt x="7887" y="11885"/>
                </a:lnTo>
                <a:lnTo>
                  <a:pt x="7887" y="11958"/>
                </a:lnTo>
                <a:lnTo>
                  <a:pt x="8034" y="12398"/>
                </a:lnTo>
                <a:lnTo>
                  <a:pt x="8181" y="12839"/>
                </a:lnTo>
                <a:lnTo>
                  <a:pt x="8254" y="12949"/>
                </a:lnTo>
                <a:lnTo>
                  <a:pt x="8328" y="12985"/>
                </a:lnTo>
                <a:lnTo>
                  <a:pt x="8364" y="12985"/>
                </a:lnTo>
                <a:lnTo>
                  <a:pt x="8951" y="12839"/>
                </a:lnTo>
                <a:lnTo>
                  <a:pt x="9465" y="12655"/>
                </a:lnTo>
                <a:lnTo>
                  <a:pt x="10015" y="12472"/>
                </a:lnTo>
                <a:lnTo>
                  <a:pt x="10528" y="12215"/>
                </a:lnTo>
                <a:lnTo>
                  <a:pt x="10565" y="12142"/>
                </a:lnTo>
                <a:lnTo>
                  <a:pt x="10602" y="12105"/>
                </a:lnTo>
                <a:lnTo>
                  <a:pt x="10602" y="12032"/>
                </a:lnTo>
                <a:lnTo>
                  <a:pt x="10602" y="11958"/>
                </a:lnTo>
                <a:lnTo>
                  <a:pt x="10125" y="11041"/>
                </a:lnTo>
                <a:lnTo>
                  <a:pt x="10088" y="10968"/>
                </a:lnTo>
                <a:lnTo>
                  <a:pt x="10015" y="10894"/>
                </a:lnTo>
                <a:close/>
                <a:moveTo>
                  <a:pt x="13133" y="12288"/>
                </a:moveTo>
                <a:lnTo>
                  <a:pt x="13243" y="12325"/>
                </a:lnTo>
                <a:lnTo>
                  <a:pt x="13353" y="12472"/>
                </a:lnTo>
                <a:lnTo>
                  <a:pt x="13610" y="12985"/>
                </a:lnTo>
                <a:lnTo>
                  <a:pt x="12839" y="13242"/>
                </a:lnTo>
                <a:lnTo>
                  <a:pt x="12106" y="13572"/>
                </a:lnTo>
                <a:lnTo>
                  <a:pt x="11996" y="13352"/>
                </a:lnTo>
                <a:lnTo>
                  <a:pt x="11886" y="13132"/>
                </a:lnTo>
                <a:lnTo>
                  <a:pt x="11739" y="12692"/>
                </a:lnTo>
                <a:lnTo>
                  <a:pt x="12032" y="12618"/>
                </a:lnTo>
                <a:lnTo>
                  <a:pt x="12289" y="12545"/>
                </a:lnTo>
                <a:lnTo>
                  <a:pt x="12839" y="12362"/>
                </a:lnTo>
                <a:lnTo>
                  <a:pt x="13023" y="12288"/>
                </a:lnTo>
                <a:close/>
                <a:moveTo>
                  <a:pt x="7044" y="12325"/>
                </a:moveTo>
                <a:lnTo>
                  <a:pt x="7337" y="13022"/>
                </a:lnTo>
                <a:lnTo>
                  <a:pt x="5833" y="13792"/>
                </a:lnTo>
                <a:lnTo>
                  <a:pt x="5613" y="13132"/>
                </a:lnTo>
                <a:lnTo>
                  <a:pt x="5943" y="12875"/>
                </a:lnTo>
                <a:lnTo>
                  <a:pt x="6273" y="12655"/>
                </a:lnTo>
                <a:lnTo>
                  <a:pt x="6677" y="12472"/>
                </a:lnTo>
                <a:lnTo>
                  <a:pt x="7044" y="12325"/>
                </a:lnTo>
                <a:close/>
                <a:moveTo>
                  <a:pt x="13060" y="11885"/>
                </a:moveTo>
                <a:lnTo>
                  <a:pt x="12839" y="11921"/>
                </a:lnTo>
                <a:lnTo>
                  <a:pt x="12473" y="12068"/>
                </a:lnTo>
                <a:lnTo>
                  <a:pt x="11922" y="12215"/>
                </a:lnTo>
                <a:lnTo>
                  <a:pt x="11666" y="12288"/>
                </a:lnTo>
                <a:lnTo>
                  <a:pt x="11446" y="12398"/>
                </a:lnTo>
                <a:lnTo>
                  <a:pt x="11372" y="12435"/>
                </a:lnTo>
                <a:lnTo>
                  <a:pt x="11372" y="12472"/>
                </a:lnTo>
                <a:lnTo>
                  <a:pt x="11372" y="12582"/>
                </a:lnTo>
                <a:lnTo>
                  <a:pt x="11446" y="12655"/>
                </a:lnTo>
                <a:lnTo>
                  <a:pt x="11519" y="12692"/>
                </a:lnTo>
                <a:lnTo>
                  <a:pt x="11482" y="12839"/>
                </a:lnTo>
                <a:lnTo>
                  <a:pt x="11482" y="13022"/>
                </a:lnTo>
                <a:lnTo>
                  <a:pt x="11519" y="13169"/>
                </a:lnTo>
                <a:lnTo>
                  <a:pt x="11556" y="13315"/>
                </a:lnTo>
                <a:lnTo>
                  <a:pt x="11702" y="13646"/>
                </a:lnTo>
                <a:lnTo>
                  <a:pt x="11886" y="13902"/>
                </a:lnTo>
                <a:lnTo>
                  <a:pt x="11996" y="13976"/>
                </a:lnTo>
                <a:lnTo>
                  <a:pt x="12106" y="13976"/>
                </a:lnTo>
                <a:lnTo>
                  <a:pt x="13023" y="13609"/>
                </a:lnTo>
                <a:lnTo>
                  <a:pt x="13940" y="13279"/>
                </a:lnTo>
                <a:lnTo>
                  <a:pt x="14013" y="13205"/>
                </a:lnTo>
                <a:lnTo>
                  <a:pt x="14050" y="13169"/>
                </a:lnTo>
                <a:lnTo>
                  <a:pt x="14087" y="13095"/>
                </a:lnTo>
                <a:lnTo>
                  <a:pt x="14050" y="13022"/>
                </a:lnTo>
                <a:lnTo>
                  <a:pt x="13646" y="12142"/>
                </a:lnTo>
                <a:lnTo>
                  <a:pt x="13573" y="12032"/>
                </a:lnTo>
                <a:lnTo>
                  <a:pt x="13463" y="11958"/>
                </a:lnTo>
                <a:lnTo>
                  <a:pt x="13353" y="11885"/>
                </a:lnTo>
                <a:close/>
                <a:moveTo>
                  <a:pt x="7190" y="11848"/>
                </a:moveTo>
                <a:lnTo>
                  <a:pt x="7117" y="11885"/>
                </a:lnTo>
                <a:lnTo>
                  <a:pt x="6640" y="12032"/>
                </a:lnTo>
                <a:lnTo>
                  <a:pt x="6163" y="12215"/>
                </a:lnTo>
                <a:lnTo>
                  <a:pt x="5723" y="12508"/>
                </a:lnTo>
                <a:lnTo>
                  <a:pt x="5320" y="12802"/>
                </a:lnTo>
                <a:lnTo>
                  <a:pt x="5246" y="12839"/>
                </a:lnTo>
                <a:lnTo>
                  <a:pt x="5210" y="12875"/>
                </a:lnTo>
                <a:lnTo>
                  <a:pt x="5173" y="12912"/>
                </a:lnTo>
                <a:lnTo>
                  <a:pt x="5173" y="12985"/>
                </a:lnTo>
                <a:lnTo>
                  <a:pt x="5246" y="13279"/>
                </a:lnTo>
                <a:lnTo>
                  <a:pt x="5320" y="13572"/>
                </a:lnTo>
                <a:lnTo>
                  <a:pt x="5540" y="14159"/>
                </a:lnTo>
                <a:lnTo>
                  <a:pt x="5576" y="14196"/>
                </a:lnTo>
                <a:lnTo>
                  <a:pt x="5650" y="14269"/>
                </a:lnTo>
                <a:lnTo>
                  <a:pt x="5797" y="14269"/>
                </a:lnTo>
                <a:lnTo>
                  <a:pt x="7667" y="13315"/>
                </a:lnTo>
                <a:lnTo>
                  <a:pt x="7741" y="13279"/>
                </a:lnTo>
                <a:lnTo>
                  <a:pt x="7777" y="13205"/>
                </a:lnTo>
                <a:lnTo>
                  <a:pt x="7814" y="13132"/>
                </a:lnTo>
                <a:lnTo>
                  <a:pt x="7777" y="13059"/>
                </a:lnTo>
                <a:lnTo>
                  <a:pt x="7374" y="11995"/>
                </a:lnTo>
                <a:lnTo>
                  <a:pt x="7337" y="11921"/>
                </a:lnTo>
                <a:lnTo>
                  <a:pt x="7264" y="11885"/>
                </a:lnTo>
                <a:lnTo>
                  <a:pt x="7190" y="11848"/>
                </a:lnTo>
                <a:close/>
                <a:moveTo>
                  <a:pt x="10528" y="13279"/>
                </a:moveTo>
                <a:lnTo>
                  <a:pt x="10895" y="13976"/>
                </a:lnTo>
                <a:lnTo>
                  <a:pt x="9318" y="14599"/>
                </a:lnTo>
                <a:lnTo>
                  <a:pt x="9025" y="13902"/>
                </a:lnTo>
                <a:lnTo>
                  <a:pt x="9098" y="13829"/>
                </a:lnTo>
                <a:lnTo>
                  <a:pt x="9098" y="13792"/>
                </a:lnTo>
                <a:lnTo>
                  <a:pt x="9135" y="13756"/>
                </a:lnTo>
                <a:lnTo>
                  <a:pt x="9465" y="13609"/>
                </a:lnTo>
                <a:lnTo>
                  <a:pt x="9758" y="13535"/>
                </a:lnTo>
                <a:lnTo>
                  <a:pt x="10528" y="13279"/>
                </a:lnTo>
                <a:close/>
                <a:moveTo>
                  <a:pt x="10639" y="12839"/>
                </a:moveTo>
                <a:lnTo>
                  <a:pt x="10565" y="12875"/>
                </a:lnTo>
                <a:lnTo>
                  <a:pt x="9501" y="13242"/>
                </a:lnTo>
                <a:lnTo>
                  <a:pt x="9061" y="13352"/>
                </a:lnTo>
                <a:lnTo>
                  <a:pt x="8878" y="13462"/>
                </a:lnTo>
                <a:lnTo>
                  <a:pt x="8768" y="13499"/>
                </a:lnTo>
                <a:lnTo>
                  <a:pt x="8731" y="13572"/>
                </a:lnTo>
                <a:lnTo>
                  <a:pt x="8658" y="13682"/>
                </a:lnTo>
                <a:lnTo>
                  <a:pt x="8694" y="13829"/>
                </a:lnTo>
                <a:lnTo>
                  <a:pt x="8731" y="13866"/>
                </a:lnTo>
                <a:lnTo>
                  <a:pt x="8731" y="13902"/>
                </a:lnTo>
                <a:lnTo>
                  <a:pt x="8768" y="14159"/>
                </a:lnTo>
                <a:lnTo>
                  <a:pt x="8841" y="14416"/>
                </a:lnTo>
                <a:lnTo>
                  <a:pt x="9025" y="14893"/>
                </a:lnTo>
                <a:lnTo>
                  <a:pt x="9098" y="14929"/>
                </a:lnTo>
                <a:lnTo>
                  <a:pt x="9135" y="14966"/>
                </a:lnTo>
                <a:lnTo>
                  <a:pt x="9208" y="15003"/>
                </a:lnTo>
                <a:lnTo>
                  <a:pt x="9281" y="15003"/>
                </a:lnTo>
                <a:lnTo>
                  <a:pt x="11225" y="14269"/>
                </a:lnTo>
                <a:lnTo>
                  <a:pt x="11262" y="14232"/>
                </a:lnTo>
                <a:lnTo>
                  <a:pt x="11299" y="14159"/>
                </a:lnTo>
                <a:lnTo>
                  <a:pt x="11335" y="14086"/>
                </a:lnTo>
                <a:lnTo>
                  <a:pt x="11335" y="14012"/>
                </a:lnTo>
                <a:lnTo>
                  <a:pt x="10822" y="12985"/>
                </a:lnTo>
                <a:lnTo>
                  <a:pt x="10785" y="12912"/>
                </a:lnTo>
                <a:lnTo>
                  <a:pt x="10712" y="12875"/>
                </a:lnTo>
                <a:lnTo>
                  <a:pt x="10639" y="12839"/>
                </a:lnTo>
                <a:close/>
                <a:moveTo>
                  <a:pt x="7997" y="14342"/>
                </a:moveTo>
                <a:lnTo>
                  <a:pt x="8107" y="14489"/>
                </a:lnTo>
                <a:lnTo>
                  <a:pt x="8144" y="14599"/>
                </a:lnTo>
                <a:lnTo>
                  <a:pt x="8107" y="14746"/>
                </a:lnTo>
                <a:lnTo>
                  <a:pt x="8034" y="14893"/>
                </a:lnTo>
                <a:lnTo>
                  <a:pt x="7924" y="15003"/>
                </a:lnTo>
                <a:lnTo>
                  <a:pt x="7814" y="15149"/>
                </a:lnTo>
                <a:lnTo>
                  <a:pt x="7557" y="15296"/>
                </a:lnTo>
                <a:lnTo>
                  <a:pt x="7044" y="15516"/>
                </a:lnTo>
                <a:lnTo>
                  <a:pt x="6787" y="15590"/>
                </a:lnTo>
                <a:lnTo>
                  <a:pt x="6567" y="15736"/>
                </a:lnTo>
                <a:lnTo>
                  <a:pt x="6310" y="15113"/>
                </a:lnTo>
                <a:lnTo>
                  <a:pt x="6383" y="15076"/>
                </a:lnTo>
                <a:lnTo>
                  <a:pt x="6457" y="14966"/>
                </a:lnTo>
                <a:lnTo>
                  <a:pt x="6457" y="14929"/>
                </a:lnTo>
                <a:lnTo>
                  <a:pt x="6530" y="15003"/>
                </a:lnTo>
                <a:lnTo>
                  <a:pt x="6604" y="14966"/>
                </a:lnTo>
                <a:lnTo>
                  <a:pt x="6787" y="14929"/>
                </a:lnTo>
                <a:lnTo>
                  <a:pt x="7227" y="14783"/>
                </a:lnTo>
                <a:lnTo>
                  <a:pt x="7631" y="14599"/>
                </a:lnTo>
                <a:lnTo>
                  <a:pt x="7997" y="14342"/>
                </a:lnTo>
                <a:close/>
                <a:moveTo>
                  <a:pt x="15150" y="15370"/>
                </a:moveTo>
                <a:lnTo>
                  <a:pt x="15150" y="15443"/>
                </a:lnTo>
                <a:lnTo>
                  <a:pt x="15224" y="15480"/>
                </a:lnTo>
                <a:lnTo>
                  <a:pt x="15260" y="15516"/>
                </a:lnTo>
                <a:lnTo>
                  <a:pt x="15150" y="15736"/>
                </a:lnTo>
                <a:lnTo>
                  <a:pt x="15004" y="15993"/>
                </a:lnTo>
                <a:lnTo>
                  <a:pt x="14857" y="15626"/>
                </a:lnTo>
                <a:lnTo>
                  <a:pt x="15150" y="15370"/>
                </a:lnTo>
                <a:close/>
                <a:moveTo>
                  <a:pt x="7997" y="13902"/>
                </a:moveTo>
                <a:lnTo>
                  <a:pt x="7887" y="13939"/>
                </a:lnTo>
                <a:lnTo>
                  <a:pt x="7631" y="14122"/>
                </a:lnTo>
                <a:lnTo>
                  <a:pt x="7337" y="14269"/>
                </a:lnTo>
                <a:lnTo>
                  <a:pt x="7044" y="14416"/>
                </a:lnTo>
                <a:lnTo>
                  <a:pt x="6750" y="14526"/>
                </a:lnTo>
                <a:lnTo>
                  <a:pt x="6347" y="14599"/>
                </a:lnTo>
                <a:lnTo>
                  <a:pt x="6163" y="14673"/>
                </a:lnTo>
                <a:lnTo>
                  <a:pt x="6090" y="14746"/>
                </a:lnTo>
                <a:lnTo>
                  <a:pt x="6017" y="14819"/>
                </a:lnTo>
                <a:lnTo>
                  <a:pt x="6017" y="14929"/>
                </a:lnTo>
                <a:lnTo>
                  <a:pt x="5943" y="15003"/>
                </a:lnTo>
                <a:lnTo>
                  <a:pt x="5943" y="15113"/>
                </a:lnTo>
                <a:lnTo>
                  <a:pt x="6127" y="15590"/>
                </a:lnTo>
                <a:lnTo>
                  <a:pt x="6273" y="16103"/>
                </a:lnTo>
                <a:lnTo>
                  <a:pt x="6347" y="16177"/>
                </a:lnTo>
                <a:lnTo>
                  <a:pt x="6420" y="16213"/>
                </a:lnTo>
                <a:lnTo>
                  <a:pt x="6493" y="16213"/>
                </a:lnTo>
                <a:lnTo>
                  <a:pt x="6567" y="16177"/>
                </a:lnTo>
                <a:lnTo>
                  <a:pt x="6787" y="16030"/>
                </a:lnTo>
                <a:lnTo>
                  <a:pt x="7007" y="15920"/>
                </a:lnTo>
                <a:lnTo>
                  <a:pt x="7484" y="15736"/>
                </a:lnTo>
                <a:lnTo>
                  <a:pt x="7704" y="15663"/>
                </a:lnTo>
                <a:lnTo>
                  <a:pt x="7924" y="15553"/>
                </a:lnTo>
                <a:lnTo>
                  <a:pt x="8144" y="15406"/>
                </a:lnTo>
                <a:lnTo>
                  <a:pt x="8328" y="15223"/>
                </a:lnTo>
                <a:lnTo>
                  <a:pt x="8438" y="15076"/>
                </a:lnTo>
                <a:lnTo>
                  <a:pt x="8511" y="14893"/>
                </a:lnTo>
                <a:lnTo>
                  <a:pt x="8511" y="14709"/>
                </a:lnTo>
                <a:lnTo>
                  <a:pt x="8511" y="14526"/>
                </a:lnTo>
                <a:lnTo>
                  <a:pt x="8474" y="14342"/>
                </a:lnTo>
                <a:lnTo>
                  <a:pt x="8364" y="14159"/>
                </a:lnTo>
                <a:lnTo>
                  <a:pt x="8254" y="14049"/>
                </a:lnTo>
                <a:lnTo>
                  <a:pt x="8071" y="13939"/>
                </a:lnTo>
                <a:lnTo>
                  <a:pt x="7997" y="13902"/>
                </a:lnTo>
                <a:close/>
                <a:moveTo>
                  <a:pt x="14710" y="15736"/>
                </a:moveTo>
                <a:lnTo>
                  <a:pt x="14747" y="15993"/>
                </a:lnTo>
                <a:lnTo>
                  <a:pt x="14820" y="16250"/>
                </a:lnTo>
                <a:lnTo>
                  <a:pt x="14490" y="16507"/>
                </a:lnTo>
                <a:lnTo>
                  <a:pt x="14417" y="16397"/>
                </a:lnTo>
                <a:lnTo>
                  <a:pt x="14307" y="15993"/>
                </a:lnTo>
                <a:lnTo>
                  <a:pt x="14380" y="15956"/>
                </a:lnTo>
                <a:lnTo>
                  <a:pt x="14710" y="15736"/>
                </a:lnTo>
                <a:close/>
                <a:moveTo>
                  <a:pt x="14123" y="16103"/>
                </a:moveTo>
                <a:lnTo>
                  <a:pt x="14160" y="16397"/>
                </a:lnTo>
                <a:lnTo>
                  <a:pt x="14233" y="16690"/>
                </a:lnTo>
                <a:lnTo>
                  <a:pt x="13830" y="16873"/>
                </a:lnTo>
                <a:lnTo>
                  <a:pt x="13720" y="16727"/>
                </a:lnTo>
                <a:lnTo>
                  <a:pt x="13500" y="16433"/>
                </a:lnTo>
                <a:lnTo>
                  <a:pt x="14123" y="16103"/>
                </a:lnTo>
                <a:close/>
                <a:moveTo>
                  <a:pt x="13426" y="16470"/>
                </a:moveTo>
                <a:lnTo>
                  <a:pt x="13500" y="16727"/>
                </a:lnTo>
                <a:lnTo>
                  <a:pt x="13536" y="16873"/>
                </a:lnTo>
                <a:lnTo>
                  <a:pt x="13573" y="16984"/>
                </a:lnTo>
                <a:lnTo>
                  <a:pt x="13096" y="17167"/>
                </a:lnTo>
                <a:lnTo>
                  <a:pt x="12986" y="17057"/>
                </a:lnTo>
                <a:lnTo>
                  <a:pt x="12876" y="16873"/>
                </a:lnTo>
                <a:lnTo>
                  <a:pt x="12839" y="16727"/>
                </a:lnTo>
                <a:lnTo>
                  <a:pt x="13426" y="16470"/>
                </a:lnTo>
                <a:close/>
                <a:moveTo>
                  <a:pt x="12583" y="16837"/>
                </a:moveTo>
                <a:lnTo>
                  <a:pt x="12656" y="17094"/>
                </a:lnTo>
                <a:lnTo>
                  <a:pt x="12803" y="17277"/>
                </a:lnTo>
                <a:lnTo>
                  <a:pt x="12399" y="17460"/>
                </a:lnTo>
                <a:lnTo>
                  <a:pt x="12326" y="17387"/>
                </a:lnTo>
                <a:lnTo>
                  <a:pt x="12253" y="17277"/>
                </a:lnTo>
                <a:lnTo>
                  <a:pt x="12216" y="17167"/>
                </a:lnTo>
                <a:lnTo>
                  <a:pt x="12216" y="17020"/>
                </a:lnTo>
                <a:lnTo>
                  <a:pt x="12583" y="16837"/>
                </a:lnTo>
                <a:close/>
                <a:moveTo>
                  <a:pt x="12032" y="17094"/>
                </a:moveTo>
                <a:lnTo>
                  <a:pt x="11996" y="17240"/>
                </a:lnTo>
                <a:lnTo>
                  <a:pt x="12032" y="17387"/>
                </a:lnTo>
                <a:lnTo>
                  <a:pt x="12106" y="17570"/>
                </a:lnTo>
                <a:lnTo>
                  <a:pt x="11812" y="17644"/>
                </a:lnTo>
                <a:lnTo>
                  <a:pt x="11776" y="17644"/>
                </a:lnTo>
                <a:lnTo>
                  <a:pt x="11739" y="17497"/>
                </a:lnTo>
                <a:lnTo>
                  <a:pt x="11666" y="17240"/>
                </a:lnTo>
                <a:lnTo>
                  <a:pt x="12032" y="17094"/>
                </a:lnTo>
                <a:close/>
                <a:moveTo>
                  <a:pt x="11446" y="17350"/>
                </a:moveTo>
                <a:lnTo>
                  <a:pt x="11482" y="17607"/>
                </a:lnTo>
                <a:lnTo>
                  <a:pt x="11519" y="17791"/>
                </a:lnTo>
                <a:lnTo>
                  <a:pt x="11189" y="17901"/>
                </a:lnTo>
                <a:lnTo>
                  <a:pt x="11115" y="17937"/>
                </a:lnTo>
                <a:lnTo>
                  <a:pt x="11115" y="17864"/>
                </a:lnTo>
                <a:lnTo>
                  <a:pt x="11115" y="17827"/>
                </a:lnTo>
                <a:lnTo>
                  <a:pt x="11115" y="17717"/>
                </a:lnTo>
                <a:lnTo>
                  <a:pt x="11005" y="17607"/>
                </a:lnTo>
                <a:lnTo>
                  <a:pt x="10969" y="17534"/>
                </a:lnTo>
                <a:lnTo>
                  <a:pt x="11446" y="17350"/>
                </a:lnTo>
                <a:close/>
                <a:moveTo>
                  <a:pt x="10639" y="17644"/>
                </a:moveTo>
                <a:lnTo>
                  <a:pt x="10749" y="17791"/>
                </a:lnTo>
                <a:lnTo>
                  <a:pt x="10859" y="17901"/>
                </a:lnTo>
                <a:lnTo>
                  <a:pt x="10932" y="17974"/>
                </a:lnTo>
                <a:lnTo>
                  <a:pt x="10969" y="17974"/>
                </a:lnTo>
                <a:lnTo>
                  <a:pt x="10455" y="18194"/>
                </a:lnTo>
                <a:lnTo>
                  <a:pt x="10418" y="18121"/>
                </a:lnTo>
                <a:lnTo>
                  <a:pt x="10345" y="18121"/>
                </a:lnTo>
                <a:lnTo>
                  <a:pt x="10235" y="18157"/>
                </a:lnTo>
                <a:lnTo>
                  <a:pt x="10162" y="17901"/>
                </a:lnTo>
                <a:lnTo>
                  <a:pt x="10125" y="17827"/>
                </a:lnTo>
                <a:lnTo>
                  <a:pt x="10639" y="17644"/>
                </a:lnTo>
                <a:close/>
                <a:moveTo>
                  <a:pt x="10272" y="440"/>
                </a:moveTo>
                <a:lnTo>
                  <a:pt x="10455" y="477"/>
                </a:lnTo>
                <a:lnTo>
                  <a:pt x="10565" y="550"/>
                </a:lnTo>
                <a:lnTo>
                  <a:pt x="10675" y="624"/>
                </a:lnTo>
                <a:lnTo>
                  <a:pt x="10785" y="734"/>
                </a:lnTo>
                <a:lnTo>
                  <a:pt x="10969" y="990"/>
                </a:lnTo>
                <a:lnTo>
                  <a:pt x="11005" y="1210"/>
                </a:lnTo>
                <a:lnTo>
                  <a:pt x="11042" y="1431"/>
                </a:lnTo>
                <a:lnTo>
                  <a:pt x="11335" y="2348"/>
                </a:lnTo>
                <a:lnTo>
                  <a:pt x="11886" y="3998"/>
                </a:lnTo>
                <a:lnTo>
                  <a:pt x="13060" y="7300"/>
                </a:lnTo>
                <a:lnTo>
                  <a:pt x="14233" y="10564"/>
                </a:lnTo>
                <a:lnTo>
                  <a:pt x="14857" y="12215"/>
                </a:lnTo>
                <a:lnTo>
                  <a:pt x="15187" y="13095"/>
                </a:lnTo>
                <a:lnTo>
                  <a:pt x="15407" y="13646"/>
                </a:lnTo>
                <a:lnTo>
                  <a:pt x="15334" y="13682"/>
                </a:lnTo>
                <a:lnTo>
                  <a:pt x="15297" y="13829"/>
                </a:lnTo>
                <a:lnTo>
                  <a:pt x="15297" y="13939"/>
                </a:lnTo>
                <a:lnTo>
                  <a:pt x="15260" y="14196"/>
                </a:lnTo>
                <a:lnTo>
                  <a:pt x="15224" y="14379"/>
                </a:lnTo>
                <a:lnTo>
                  <a:pt x="15187" y="14526"/>
                </a:lnTo>
                <a:lnTo>
                  <a:pt x="15004" y="14856"/>
                </a:lnTo>
                <a:lnTo>
                  <a:pt x="14747" y="15149"/>
                </a:lnTo>
                <a:lnTo>
                  <a:pt x="14453" y="15370"/>
                </a:lnTo>
                <a:lnTo>
                  <a:pt x="14123" y="15590"/>
                </a:lnTo>
                <a:lnTo>
                  <a:pt x="13793" y="15773"/>
                </a:lnTo>
                <a:lnTo>
                  <a:pt x="13060" y="16140"/>
                </a:lnTo>
                <a:lnTo>
                  <a:pt x="12326" y="16470"/>
                </a:lnTo>
                <a:lnTo>
                  <a:pt x="10859" y="17094"/>
                </a:lnTo>
                <a:lnTo>
                  <a:pt x="10015" y="17424"/>
                </a:lnTo>
                <a:lnTo>
                  <a:pt x="9978" y="17387"/>
                </a:lnTo>
                <a:lnTo>
                  <a:pt x="9942" y="17387"/>
                </a:lnTo>
                <a:lnTo>
                  <a:pt x="9905" y="17424"/>
                </a:lnTo>
                <a:lnTo>
                  <a:pt x="9905" y="17460"/>
                </a:lnTo>
                <a:lnTo>
                  <a:pt x="8841" y="17791"/>
                </a:lnTo>
                <a:lnTo>
                  <a:pt x="7777" y="18121"/>
                </a:lnTo>
                <a:lnTo>
                  <a:pt x="6970" y="18304"/>
                </a:lnTo>
                <a:lnTo>
                  <a:pt x="6163" y="18487"/>
                </a:lnTo>
                <a:lnTo>
                  <a:pt x="5797" y="18524"/>
                </a:lnTo>
                <a:lnTo>
                  <a:pt x="5613" y="18524"/>
                </a:lnTo>
                <a:lnTo>
                  <a:pt x="5430" y="18451"/>
                </a:lnTo>
                <a:lnTo>
                  <a:pt x="5283" y="18377"/>
                </a:lnTo>
                <a:lnTo>
                  <a:pt x="5173" y="18231"/>
                </a:lnTo>
                <a:lnTo>
                  <a:pt x="5063" y="18121"/>
                </a:lnTo>
                <a:lnTo>
                  <a:pt x="4953" y="17974"/>
                </a:lnTo>
                <a:lnTo>
                  <a:pt x="4879" y="17680"/>
                </a:lnTo>
                <a:lnTo>
                  <a:pt x="4769" y="17387"/>
                </a:lnTo>
                <a:lnTo>
                  <a:pt x="4476" y="16507"/>
                </a:lnTo>
                <a:lnTo>
                  <a:pt x="3926" y="14819"/>
                </a:lnTo>
                <a:lnTo>
                  <a:pt x="3376" y="13169"/>
                </a:lnTo>
                <a:lnTo>
                  <a:pt x="2752" y="11518"/>
                </a:lnTo>
                <a:lnTo>
                  <a:pt x="2165" y="9867"/>
                </a:lnTo>
                <a:lnTo>
                  <a:pt x="1505" y="8253"/>
                </a:lnTo>
                <a:lnTo>
                  <a:pt x="845" y="6603"/>
                </a:lnTo>
                <a:lnTo>
                  <a:pt x="588" y="6052"/>
                </a:lnTo>
                <a:lnTo>
                  <a:pt x="478" y="5796"/>
                </a:lnTo>
                <a:lnTo>
                  <a:pt x="331" y="5539"/>
                </a:lnTo>
                <a:lnTo>
                  <a:pt x="368" y="5502"/>
                </a:lnTo>
                <a:lnTo>
                  <a:pt x="404" y="5429"/>
                </a:lnTo>
                <a:lnTo>
                  <a:pt x="368" y="5209"/>
                </a:lnTo>
                <a:lnTo>
                  <a:pt x="404" y="5025"/>
                </a:lnTo>
                <a:lnTo>
                  <a:pt x="404" y="4879"/>
                </a:lnTo>
                <a:lnTo>
                  <a:pt x="478" y="4695"/>
                </a:lnTo>
                <a:lnTo>
                  <a:pt x="624" y="4402"/>
                </a:lnTo>
                <a:lnTo>
                  <a:pt x="845" y="4145"/>
                </a:lnTo>
                <a:lnTo>
                  <a:pt x="1101" y="3888"/>
                </a:lnTo>
                <a:lnTo>
                  <a:pt x="1395" y="3668"/>
                </a:lnTo>
                <a:lnTo>
                  <a:pt x="1725" y="3485"/>
                </a:lnTo>
                <a:lnTo>
                  <a:pt x="2018" y="3301"/>
                </a:lnTo>
                <a:lnTo>
                  <a:pt x="2789" y="2935"/>
                </a:lnTo>
                <a:lnTo>
                  <a:pt x="3596" y="2641"/>
                </a:lnTo>
                <a:lnTo>
                  <a:pt x="5210" y="2017"/>
                </a:lnTo>
                <a:lnTo>
                  <a:pt x="6787" y="1394"/>
                </a:lnTo>
                <a:lnTo>
                  <a:pt x="7557" y="1100"/>
                </a:lnTo>
                <a:lnTo>
                  <a:pt x="8364" y="807"/>
                </a:lnTo>
                <a:lnTo>
                  <a:pt x="9135" y="587"/>
                </a:lnTo>
                <a:lnTo>
                  <a:pt x="9538" y="514"/>
                </a:lnTo>
                <a:lnTo>
                  <a:pt x="9942" y="440"/>
                </a:lnTo>
                <a:close/>
                <a:moveTo>
                  <a:pt x="9868" y="17937"/>
                </a:moveTo>
                <a:lnTo>
                  <a:pt x="9868" y="17974"/>
                </a:lnTo>
                <a:lnTo>
                  <a:pt x="9905" y="18157"/>
                </a:lnTo>
                <a:lnTo>
                  <a:pt x="10015" y="18341"/>
                </a:lnTo>
                <a:lnTo>
                  <a:pt x="9575" y="18524"/>
                </a:lnTo>
                <a:lnTo>
                  <a:pt x="9575" y="18487"/>
                </a:lnTo>
                <a:lnTo>
                  <a:pt x="9538" y="18341"/>
                </a:lnTo>
                <a:lnTo>
                  <a:pt x="9465" y="18231"/>
                </a:lnTo>
                <a:lnTo>
                  <a:pt x="9391" y="18084"/>
                </a:lnTo>
                <a:lnTo>
                  <a:pt x="9868" y="17937"/>
                </a:lnTo>
                <a:close/>
                <a:moveTo>
                  <a:pt x="9098" y="18194"/>
                </a:moveTo>
                <a:lnTo>
                  <a:pt x="9171" y="18414"/>
                </a:lnTo>
                <a:lnTo>
                  <a:pt x="9245" y="18524"/>
                </a:lnTo>
                <a:lnTo>
                  <a:pt x="9318" y="18598"/>
                </a:lnTo>
                <a:lnTo>
                  <a:pt x="8841" y="18781"/>
                </a:lnTo>
                <a:lnTo>
                  <a:pt x="8768" y="18708"/>
                </a:lnTo>
                <a:lnTo>
                  <a:pt x="8694" y="18598"/>
                </a:lnTo>
                <a:lnTo>
                  <a:pt x="8621" y="18487"/>
                </a:lnTo>
                <a:lnTo>
                  <a:pt x="8584" y="18341"/>
                </a:lnTo>
                <a:lnTo>
                  <a:pt x="9098" y="18194"/>
                </a:lnTo>
                <a:close/>
                <a:moveTo>
                  <a:pt x="8254" y="18414"/>
                </a:moveTo>
                <a:lnTo>
                  <a:pt x="8291" y="18561"/>
                </a:lnTo>
                <a:lnTo>
                  <a:pt x="8364" y="18744"/>
                </a:lnTo>
                <a:lnTo>
                  <a:pt x="8511" y="18928"/>
                </a:lnTo>
                <a:lnTo>
                  <a:pt x="8181" y="19038"/>
                </a:lnTo>
                <a:lnTo>
                  <a:pt x="8144" y="18964"/>
                </a:lnTo>
                <a:lnTo>
                  <a:pt x="8107" y="18928"/>
                </a:lnTo>
                <a:lnTo>
                  <a:pt x="7997" y="18854"/>
                </a:lnTo>
                <a:lnTo>
                  <a:pt x="7961" y="18818"/>
                </a:lnTo>
                <a:lnTo>
                  <a:pt x="7851" y="18634"/>
                </a:lnTo>
                <a:lnTo>
                  <a:pt x="7851" y="18561"/>
                </a:lnTo>
                <a:lnTo>
                  <a:pt x="8254" y="18414"/>
                </a:lnTo>
                <a:close/>
                <a:moveTo>
                  <a:pt x="5246" y="18818"/>
                </a:moveTo>
                <a:lnTo>
                  <a:pt x="5430" y="18891"/>
                </a:lnTo>
                <a:lnTo>
                  <a:pt x="5650" y="18928"/>
                </a:lnTo>
                <a:lnTo>
                  <a:pt x="5870" y="18964"/>
                </a:lnTo>
                <a:lnTo>
                  <a:pt x="5943" y="19221"/>
                </a:lnTo>
                <a:lnTo>
                  <a:pt x="5760" y="19148"/>
                </a:lnTo>
                <a:lnTo>
                  <a:pt x="5576" y="19038"/>
                </a:lnTo>
                <a:lnTo>
                  <a:pt x="5393" y="18928"/>
                </a:lnTo>
                <a:lnTo>
                  <a:pt x="5246" y="18818"/>
                </a:lnTo>
                <a:close/>
                <a:moveTo>
                  <a:pt x="7557" y="18634"/>
                </a:moveTo>
                <a:lnTo>
                  <a:pt x="7557" y="18781"/>
                </a:lnTo>
                <a:lnTo>
                  <a:pt x="7631" y="18928"/>
                </a:lnTo>
                <a:lnTo>
                  <a:pt x="7704" y="19038"/>
                </a:lnTo>
                <a:lnTo>
                  <a:pt x="7777" y="19148"/>
                </a:lnTo>
                <a:lnTo>
                  <a:pt x="7704" y="19184"/>
                </a:lnTo>
                <a:lnTo>
                  <a:pt x="7227" y="19294"/>
                </a:lnTo>
                <a:lnTo>
                  <a:pt x="7154" y="19184"/>
                </a:lnTo>
                <a:lnTo>
                  <a:pt x="7080" y="19074"/>
                </a:lnTo>
                <a:lnTo>
                  <a:pt x="6970" y="18928"/>
                </a:lnTo>
                <a:lnTo>
                  <a:pt x="6897" y="18781"/>
                </a:lnTo>
                <a:lnTo>
                  <a:pt x="7117" y="18708"/>
                </a:lnTo>
                <a:lnTo>
                  <a:pt x="7557" y="18634"/>
                </a:lnTo>
                <a:close/>
                <a:moveTo>
                  <a:pt x="6604" y="18854"/>
                </a:moveTo>
                <a:lnTo>
                  <a:pt x="6677" y="19111"/>
                </a:lnTo>
                <a:lnTo>
                  <a:pt x="6750" y="19221"/>
                </a:lnTo>
                <a:lnTo>
                  <a:pt x="6824" y="19331"/>
                </a:lnTo>
                <a:lnTo>
                  <a:pt x="6493" y="19331"/>
                </a:lnTo>
                <a:lnTo>
                  <a:pt x="6493" y="19258"/>
                </a:lnTo>
                <a:lnTo>
                  <a:pt x="6493" y="19221"/>
                </a:lnTo>
                <a:lnTo>
                  <a:pt x="6420" y="19184"/>
                </a:lnTo>
                <a:lnTo>
                  <a:pt x="6383" y="19184"/>
                </a:lnTo>
                <a:lnTo>
                  <a:pt x="6310" y="19221"/>
                </a:lnTo>
                <a:lnTo>
                  <a:pt x="6273" y="19221"/>
                </a:lnTo>
                <a:lnTo>
                  <a:pt x="6200" y="19184"/>
                </a:lnTo>
                <a:lnTo>
                  <a:pt x="6163" y="19074"/>
                </a:lnTo>
                <a:lnTo>
                  <a:pt x="6127" y="18928"/>
                </a:lnTo>
                <a:lnTo>
                  <a:pt x="6604" y="18854"/>
                </a:lnTo>
                <a:close/>
                <a:moveTo>
                  <a:pt x="10125" y="0"/>
                </a:moveTo>
                <a:lnTo>
                  <a:pt x="9721" y="37"/>
                </a:lnTo>
                <a:lnTo>
                  <a:pt x="9318" y="110"/>
                </a:lnTo>
                <a:lnTo>
                  <a:pt x="8804" y="220"/>
                </a:lnTo>
                <a:lnTo>
                  <a:pt x="8291" y="403"/>
                </a:lnTo>
                <a:lnTo>
                  <a:pt x="7300" y="734"/>
                </a:lnTo>
                <a:lnTo>
                  <a:pt x="5320" y="1504"/>
                </a:lnTo>
                <a:lnTo>
                  <a:pt x="3376" y="2274"/>
                </a:lnTo>
                <a:lnTo>
                  <a:pt x="2422" y="2678"/>
                </a:lnTo>
                <a:lnTo>
                  <a:pt x="1945" y="2898"/>
                </a:lnTo>
                <a:lnTo>
                  <a:pt x="1505" y="3118"/>
                </a:lnTo>
                <a:lnTo>
                  <a:pt x="1248" y="3301"/>
                </a:lnTo>
                <a:lnTo>
                  <a:pt x="955" y="3485"/>
                </a:lnTo>
                <a:lnTo>
                  <a:pt x="698" y="3742"/>
                </a:lnTo>
                <a:lnTo>
                  <a:pt x="441" y="3998"/>
                </a:lnTo>
                <a:lnTo>
                  <a:pt x="221" y="4292"/>
                </a:lnTo>
                <a:lnTo>
                  <a:pt x="74" y="4622"/>
                </a:lnTo>
                <a:lnTo>
                  <a:pt x="38" y="4769"/>
                </a:lnTo>
                <a:lnTo>
                  <a:pt x="38" y="4915"/>
                </a:lnTo>
                <a:lnTo>
                  <a:pt x="38" y="5099"/>
                </a:lnTo>
                <a:lnTo>
                  <a:pt x="74" y="5245"/>
                </a:lnTo>
                <a:lnTo>
                  <a:pt x="1" y="5282"/>
                </a:lnTo>
                <a:lnTo>
                  <a:pt x="1" y="5319"/>
                </a:lnTo>
                <a:lnTo>
                  <a:pt x="38" y="5722"/>
                </a:lnTo>
                <a:lnTo>
                  <a:pt x="148" y="6052"/>
                </a:lnTo>
                <a:lnTo>
                  <a:pt x="441" y="6786"/>
                </a:lnTo>
                <a:lnTo>
                  <a:pt x="1065" y="8400"/>
                </a:lnTo>
                <a:lnTo>
                  <a:pt x="2348" y="11665"/>
                </a:lnTo>
                <a:lnTo>
                  <a:pt x="2935" y="13315"/>
                </a:lnTo>
                <a:lnTo>
                  <a:pt x="3522" y="15003"/>
                </a:lnTo>
                <a:lnTo>
                  <a:pt x="4072" y="16653"/>
                </a:lnTo>
                <a:lnTo>
                  <a:pt x="4293" y="17424"/>
                </a:lnTo>
                <a:lnTo>
                  <a:pt x="4439" y="17827"/>
                </a:lnTo>
                <a:lnTo>
                  <a:pt x="4513" y="18047"/>
                </a:lnTo>
                <a:lnTo>
                  <a:pt x="4623" y="18231"/>
                </a:lnTo>
                <a:lnTo>
                  <a:pt x="4659" y="18451"/>
                </a:lnTo>
                <a:lnTo>
                  <a:pt x="4733" y="18634"/>
                </a:lnTo>
                <a:lnTo>
                  <a:pt x="4806" y="18781"/>
                </a:lnTo>
                <a:lnTo>
                  <a:pt x="4916" y="18928"/>
                </a:lnTo>
                <a:lnTo>
                  <a:pt x="5026" y="19074"/>
                </a:lnTo>
                <a:lnTo>
                  <a:pt x="5173" y="19221"/>
                </a:lnTo>
                <a:lnTo>
                  <a:pt x="5503" y="19404"/>
                </a:lnTo>
                <a:lnTo>
                  <a:pt x="5833" y="19551"/>
                </a:lnTo>
                <a:lnTo>
                  <a:pt x="6237" y="19661"/>
                </a:lnTo>
                <a:lnTo>
                  <a:pt x="6604" y="19698"/>
                </a:lnTo>
                <a:lnTo>
                  <a:pt x="7007" y="19698"/>
                </a:lnTo>
                <a:lnTo>
                  <a:pt x="7484" y="19625"/>
                </a:lnTo>
                <a:lnTo>
                  <a:pt x="7924" y="19515"/>
                </a:lnTo>
                <a:lnTo>
                  <a:pt x="8841" y="19184"/>
                </a:lnTo>
                <a:lnTo>
                  <a:pt x="11079" y="18341"/>
                </a:lnTo>
                <a:lnTo>
                  <a:pt x="13206" y="17570"/>
                </a:lnTo>
                <a:lnTo>
                  <a:pt x="13830" y="17314"/>
                </a:lnTo>
                <a:lnTo>
                  <a:pt x="14417" y="17020"/>
                </a:lnTo>
                <a:lnTo>
                  <a:pt x="14527" y="17020"/>
                </a:lnTo>
                <a:lnTo>
                  <a:pt x="14674" y="16947"/>
                </a:lnTo>
                <a:lnTo>
                  <a:pt x="14710" y="16873"/>
                </a:lnTo>
                <a:lnTo>
                  <a:pt x="14710" y="16837"/>
                </a:lnTo>
                <a:lnTo>
                  <a:pt x="14894" y="16690"/>
                </a:lnTo>
                <a:lnTo>
                  <a:pt x="15187" y="16433"/>
                </a:lnTo>
                <a:lnTo>
                  <a:pt x="15407" y="16103"/>
                </a:lnTo>
                <a:lnTo>
                  <a:pt x="15554" y="15773"/>
                </a:lnTo>
                <a:lnTo>
                  <a:pt x="15701" y="15406"/>
                </a:lnTo>
                <a:lnTo>
                  <a:pt x="15774" y="15039"/>
                </a:lnTo>
                <a:lnTo>
                  <a:pt x="15811" y="14636"/>
                </a:lnTo>
                <a:lnTo>
                  <a:pt x="15847" y="13866"/>
                </a:lnTo>
                <a:lnTo>
                  <a:pt x="15884" y="13829"/>
                </a:lnTo>
                <a:lnTo>
                  <a:pt x="15884" y="13756"/>
                </a:lnTo>
                <a:lnTo>
                  <a:pt x="15847" y="13572"/>
                </a:lnTo>
                <a:lnTo>
                  <a:pt x="15811" y="13389"/>
                </a:lnTo>
                <a:lnTo>
                  <a:pt x="15664" y="13059"/>
                </a:lnTo>
                <a:lnTo>
                  <a:pt x="15334" y="12178"/>
                </a:lnTo>
                <a:lnTo>
                  <a:pt x="14710" y="10564"/>
                </a:lnTo>
                <a:lnTo>
                  <a:pt x="13500" y="7263"/>
                </a:lnTo>
                <a:lnTo>
                  <a:pt x="12326" y="3962"/>
                </a:lnTo>
                <a:lnTo>
                  <a:pt x="11776" y="2311"/>
                </a:lnTo>
                <a:lnTo>
                  <a:pt x="11446" y="1431"/>
                </a:lnTo>
                <a:lnTo>
                  <a:pt x="11372" y="1174"/>
                </a:lnTo>
                <a:lnTo>
                  <a:pt x="11409" y="1027"/>
                </a:lnTo>
                <a:lnTo>
                  <a:pt x="11409" y="917"/>
                </a:lnTo>
                <a:lnTo>
                  <a:pt x="11372" y="770"/>
                </a:lnTo>
                <a:lnTo>
                  <a:pt x="11299" y="624"/>
                </a:lnTo>
                <a:lnTo>
                  <a:pt x="11152" y="403"/>
                </a:lnTo>
                <a:lnTo>
                  <a:pt x="10895" y="220"/>
                </a:lnTo>
                <a:lnTo>
                  <a:pt x="10712" y="110"/>
                </a:lnTo>
                <a:lnTo>
                  <a:pt x="10528" y="37"/>
                </a:lnTo>
                <a:lnTo>
                  <a:pt x="10345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49" name="Google Shape;249;p4"/>
          <p:cNvSpPr/>
          <p:nvPr/>
        </p:nvSpPr>
        <p:spPr>
          <a:xfrm>
            <a:off x="-35374" y="3366963"/>
            <a:ext cx="443260" cy="504670"/>
          </a:xfrm>
          <a:custGeom>
            <a:avLst/>
            <a:gdLst/>
            <a:ahLst/>
            <a:cxnLst/>
            <a:rect l="l" t="t" r="r" b="b"/>
            <a:pathLst>
              <a:path w="15627" h="17792" extrusionOk="0">
                <a:moveTo>
                  <a:pt x="10528" y="1"/>
                </a:moveTo>
                <a:lnTo>
                  <a:pt x="10455" y="37"/>
                </a:lnTo>
                <a:lnTo>
                  <a:pt x="10308" y="221"/>
                </a:lnTo>
                <a:lnTo>
                  <a:pt x="10198" y="441"/>
                </a:lnTo>
                <a:lnTo>
                  <a:pt x="10015" y="881"/>
                </a:lnTo>
                <a:lnTo>
                  <a:pt x="9831" y="1468"/>
                </a:lnTo>
                <a:lnTo>
                  <a:pt x="9685" y="2091"/>
                </a:lnTo>
                <a:lnTo>
                  <a:pt x="9685" y="2201"/>
                </a:lnTo>
                <a:lnTo>
                  <a:pt x="9721" y="2311"/>
                </a:lnTo>
                <a:lnTo>
                  <a:pt x="9795" y="2348"/>
                </a:lnTo>
                <a:lnTo>
                  <a:pt x="9868" y="2385"/>
                </a:lnTo>
                <a:lnTo>
                  <a:pt x="9941" y="2421"/>
                </a:lnTo>
                <a:lnTo>
                  <a:pt x="10051" y="2385"/>
                </a:lnTo>
                <a:lnTo>
                  <a:pt x="10125" y="2311"/>
                </a:lnTo>
                <a:lnTo>
                  <a:pt x="10198" y="2238"/>
                </a:lnTo>
                <a:lnTo>
                  <a:pt x="10235" y="2055"/>
                </a:lnTo>
                <a:lnTo>
                  <a:pt x="10235" y="2018"/>
                </a:lnTo>
                <a:lnTo>
                  <a:pt x="10235" y="1981"/>
                </a:lnTo>
                <a:lnTo>
                  <a:pt x="10455" y="1138"/>
                </a:lnTo>
                <a:lnTo>
                  <a:pt x="10638" y="624"/>
                </a:lnTo>
                <a:lnTo>
                  <a:pt x="10675" y="367"/>
                </a:lnTo>
                <a:lnTo>
                  <a:pt x="10712" y="111"/>
                </a:lnTo>
                <a:lnTo>
                  <a:pt x="10675" y="37"/>
                </a:lnTo>
                <a:lnTo>
                  <a:pt x="10602" y="1"/>
                </a:lnTo>
                <a:close/>
                <a:moveTo>
                  <a:pt x="3559" y="1028"/>
                </a:moveTo>
                <a:lnTo>
                  <a:pt x="3522" y="1064"/>
                </a:lnTo>
                <a:lnTo>
                  <a:pt x="3485" y="1101"/>
                </a:lnTo>
                <a:lnTo>
                  <a:pt x="3485" y="1138"/>
                </a:lnTo>
                <a:lnTo>
                  <a:pt x="3559" y="1321"/>
                </a:lnTo>
                <a:lnTo>
                  <a:pt x="3669" y="1468"/>
                </a:lnTo>
                <a:lnTo>
                  <a:pt x="3889" y="1761"/>
                </a:lnTo>
                <a:lnTo>
                  <a:pt x="4109" y="2055"/>
                </a:lnTo>
                <a:lnTo>
                  <a:pt x="4366" y="2348"/>
                </a:lnTo>
                <a:lnTo>
                  <a:pt x="4476" y="2605"/>
                </a:lnTo>
                <a:lnTo>
                  <a:pt x="4586" y="2862"/>
                </a:lnTo>
                <a:lnTo>
                  <a:pt x="4696" y="2972"/>
                </a:lnTo>
                <a:lnTo>
                  <a:pt x="4769" y="3045"/>
                </a:lnTo>
                <a:lnTo>
                  <a:pt x="4916" y="3082"/>
                </a:lnTo>
                <a:lnTo>
                  <a:pt x="5063" y="3082"/>
                </a:lnTo>
                <a:lnTo>
                  <a:pt x="5136" y="3045"/>
                </a:lnTo>
                <a:lnTo>
                  <a:pt x="5209" y="3008"/>
                </a:lnTo>
                <a:lnTo>
                  <a:pt x="5246" y="2935"/>
                </a:lnTo>
                <a:lnTo>
                  <a:pt x="5246" y="2862"/>
                </a:lnTo>
                <a:lnTo>
                  <a:pt x="5209" y="2715"/>
                </a:lnTo>
                <a:lnTo>
                  <a:pt x="5173" y="2642"/>
                </a:lnTo>
                <a:lnTo>
                  <a:pt x="5099" y="2605"/>
                </a:lnTo>
                <a:lnTo>
                  <a:pt x="4989" y="2605"/>
                </a:lnTo>
                <a:lnTo>
                  <a:pt x="4989" y="2568"/>
                </a:lnTo>
                <a:lnTo>
                  <a:pt x="4989" y="2495"/>
                </a:lnTo>
                <a:lnTo>
                  <a:pt x="4953" y="2385"/>
                </a:lnTo>
                <a:lnTo>
                  <a:pt x="4806" y="2128"/>
                </a:lnTo>
                <a:lnTo>
                  <a:pt x="4623" y="1871"/>
                </a:lnTo>
                <a:lnTo>
                  <a:pt x="4402" y="1615"/>
                </a:lnTo>
                <a:lnTo>
                  <a:pt x="4146" y="1394"/>
                </a:lnTo>
                <a:lnTo>
                  <a:pt x="3889" y="1174"/>
                </a:lnTo>
                <a:lnTo>
                  <a:pt x="3595" y="1028"/>
                </a:lnTo>
                <a:close/>
                <a:moveTo>
                  <a:pt x="15334" y="3999"/>
                </a:moveTo>
                <a:lnTo>
                  <a:pt x="15260" y="4035"/>
                </a:lnTo>
                <a:lnTo>
                  <a:pt x="15187" y="4109"/>
                </a:lnTo>
                <a:lnTo>
                  <a:pt x="15077" y="4182"/>
                </a:lnTo>
                <a:lnTo>
                  <a:pt x="14967" y="4256"/>
                </a:lnTo>
                <a:lnTo>
                  <a:pt x="14820" y="4329"/>
                </a:lnTo>
                <a:lnTo>
                  <a:pt x="14673" y="4329"/>
                </a:lnTo>
                <a:lnTo>
                  <a:pt x="14527" y="4402"/>
                </a:lnTo>
                <a:lnTo>
                  <a:pt x="14490" y="4439"/>
                </a:lnTo>
                <a:lnTo>
                  <a:pt x="14453" y="4549"/>
                </a:lnTo>
                <a:lnTo>
                  <a:pt x="14417" y="4586"/>
                </a:lnTo>
                <a:lnTo>
                  <a:pt x="14380" y="4622"/>
                </a:lnTo>
                <a:lnTo>
                  <a:pt x="14233" y="4732"/>
                </a:lnTo>
                <a:lnTo>
                  <a:pt x="13940" y="4842"/>
                </a:lnTo>
                <a:lnTo>
                  <a:pt x="13720" y="4989"/>
                </a:lnTo>
                <a:lnTo>
                  <a:pt x="13536" y="5173"/>
                </a:lnTo>
                <a:lnTo>
                  <a:pt x="13499" y="5246"/>
                </a:lnTo>
                <a:lnTo>
                  <a:pt x="13499" y="5319"/>
                </a:lnTo>
                <a:lnTo>
                  <a:pt x="13573" y="5356"/>
                </a:lnTo>
                <a:lnTo>
                  <a:pt x="13830" y="5356"/>
                </a:lnTo>
                <a:lnTo>
                  <a:pt x="14013" y="5319"/>
                </a:lnTo>
                <a:lnTo>
                  <a:pt x="14380" y="5173"/>
                </a:lnTo>
                <a:lnTo>
                  <a:pt x="14673" y="5026"/>
                </a:lnTo>
                <a:lnTo>
                  <a:pt x="14783" y="4953"/>
                </a:lnTo>
                <a:lnTo>
                  <a:pt x="14857" y="4806"/>
                </a:lnTo>
                <a:lnTo>
                  <a:pt x="15077" y="4769"/>
                </a:lnTo>
                <a:lnTo>
                  <a:pt x="15260" y="4659"/>
                </a:lnTo>
                <a:lnTo>
                  <a:pt x="15370" y="4696"/>
                </a:lnTo>
                <a:lnTo>
                  <a:pt x="15444" y="4696"/>
                </a:lnTo>
                <a:lnTo>
                  <a:pt x="15554" y="4622"/>
                </a:lnTo>
                <a:lnTo>
                  <a:pt x="15627" y="4549"/>
                </a:lnTo>
                <a:lnTo>
                  <a:pt x="15627" y="4476"/>
                </a:lnTo>
                <a:lnTo>
                  <a:pt x="15590" y="4366"/>
                </a:lnTo>
                <a:lnTo>
                  <a:pt x="15627" y="4329"/>
                </a:lnTo>
                <a:lnTo>
                  <a:pt x="15627" y="4256"/>
                </a:lnTo>
                <a:lnTo>
                  <a:pt x="15590" y="4182"/>
                </a:lnTo>
                <a:lnTo>
                  <a:pt x="15554" y="4109"/>
                </a:lnTo>
                <a:lnTo>
                  <a:pt x="15480" y="4035"/>
                </a:lnTo>
                <a:lnTo>
                  <a:pt x="15407" y="4035"/>
                </a:lnTo>
                <a:lnTo>
                  <a:pt x="15334" y="3999"/>
                </a:lnTo>
                <a:close/>
                <a:moveTo>
                  <a:pt x="2238" y="7447"/>
                </a:moveTo>
                <a:lnTo>
                  <a:pt x="2128" y="7484"/>
                </a:lnTo>
                <a:lnTo>
                  <a:pt x="1064" y="7960"/>
                </a:lnTo>
                <a:lnTo>
                  <a:pt x="477" y="8217"/>
                </a:lnTo>
                <a:lnTo>
                  <a:pt x="257" y="8364"/>
                </a:lnTo>
                <a:lnTo>
                  <a:pt x="147" y="8474"/>
                </a:lnTo>
                <a:lnTo>
                  <a:pt x="111" y="8437"/>
                </a:lnTo>
                <a:lnTo>
                  <a:pt x="74" y="8437"/>
                </a:lnTo>
                <a:lnTo>
                  <a:pt x="1" y="8511"/>
                </a:lnTo>
                <a:lnTo>
                  <a:pt x="1" y="8584"/>
                </a:lnTo>
                <a:lnTo>
                  <a:pt x="37" y="8621"/>
                </a:lnTo>
                <a:lnTo>
                  <a:pt x="111" y="8694"/>
                </a:lnTo>
                <a:lnTo>
                  <a:pt x="221" y="8731"/>
                </a:lnTo>
                <a:lnTo>
                  <a:pt x="367" y="8694"/>
                </a:lnTo>
                <a:lnTo>
                  <a:pt x="514" y="8657"/>
                </a:lnTo>
                <a:lnTo>
                  <a:pt x="808" y="8547"/>
                </a:lnTo>
                <a:lnTo>
                  <a:pt x="1028" y="8474"/>
                </a:lnTo>
                <a:lnTo>
                  <a:pt x="2385" y="7887"/>
                </a:lnTo>
                <a:lnTo>
                  <a:pt x="2458" y="7850"/>
                </a:lnTo>
                <a:lnTo>
                  <a:pt x="2532" y="7777"/>
                </a:lnTo>
                <a:lnTo>
                  <a:pt x="2532" y="7667"/>
                </a:lnTo>
                <a:lnTo>
                  <a:pt x="2495" y="7594"/>
                </a:lnTo>
                <a:lnTo>
                  <a:pt x="2422" y="7520"/>
                </a:lnTo>
                <a:lnTo>
                  <a:pt x="2348" y="7484"/>
                </a:lnTo>
                <a:lnTo>
                  <a:pt x="2238" y="7447"/>
                </a:lnTo>
                <a:close/>
                <a:moveTo>
                  <a:pt x="6677" y="7814"/>
                </a:moveTo>
                <a:lnTo>
                  <a:pt x="6603" y="7887"/>
                </a:lnTo>
                <a:lnTo>
                  <a:pt x="6603" y="7960"/>
                </a:lnTo>
                <a:lnTo>
                  <a:pt x="6603" y="8070"/>
                </a:lnTo>
                <a:lnTo>
                  <a:pt x="6933" y="8474"/>
                </a:lnTo>
                <a:lnTo>
                  <a:pt x="7044" y="8694"/>
                </a:lnTo>
                <a:lnTo>
                  <a:pt x="7154" y="8914"/>
                </a:lnTo>
                <a:lnTo>
                  <a:pt x="7227" y="8951"/>
                </a:lnTo>
                <a:lnTo>
                  <a:pt x="7264" y="8987"/>
                </a:lnTo>
                <a:lnTo>
                  <a:pt x="7410" y="8987"/>
                </a:lnTo>
                <a:lnTo>
                  <a:pt x="7594" y="8877"/>
                </a:lnTo>
                <a:lnTo>
                  <a:pt x="7777" y="8767"/>
                </a:lnTo>
                <a:lnTo>
                  <a:pt x="7924" y="8621"/>
                </a:lnTo>
                <a:lnTo>
                  <a:pt x="7924" y="8657"/>
                </a:lnTo>
                <a:lnTo>
                  <a:pt x="7997" y="8767"/>
                </a:lnTo>
                <a:lnTo>
                  <a:pt x="8071" y="8877"/>
                </a:lnTo>
                <a:lnTo>
                  <a:pt x="8181" y="8951"/>
                </a:lnTo>
                <a:lnTo>
                  <a:pt x="8327" y="9024"/>
                </a:lnTo>
                <a:lnTo>
                  <a:pt x="8584" y="9061"/>
                </a:lnTo>
                <a:lnTo>
                  <a:pt x="8768" y="9061"/>
                </a:lnTo>
                <a:lnTo>
                  <a:pt x="8951" y="8987"/>
                </a:lnTo>
                <a:lnTo>
                  <a:pt x="9281" y="8841"/>
                </a:lnTo>
                <a:lnTo>
                  <a:pt x="9611" y="8657"/>
                </a:lnTo>
                <a:lnTo>
                  <a:pt x="9721" y="8547"/>
                </a:lnTo>
                <a:lnTo>
                  <a:pt x="9758" y="8474"/>
                </a:lnTo>
                <a:lnTo>
                  <a:pt x="9758" y="8364"/>
                </a:lnTo>
                <a:lnTo>
                  <a:pt x="9685" y="8254"/>
                </a:lnTo>
                <a:lnTo>
                  <a:pt x="9648" y="8217"/>
                </a:lnTo>
                <a:lnTo>
                  <a:pt x="9464" y="8217"/>
                </a:lnTo>
                <a:lnTo>
                  <a:pt x="9428" y="8291"/>
                </a:lnTo>
                <a:lnTo>
                  <a:pt x="9244" y="8437"/>
                </a:lnTo>
                <a:lnTo>
                  <a:pt x="8988" y="8547"/>
                </a:lnTo>
                <a:lnTo>
                  <a:pt x="8768" y="8621"/>
                </a:lnTo>
                <a:lnTo>
                  <a:pt x="8584" y="8657"/>
                </a:lnTo>
                <a:lnTo>
                  <a:pt x="8474" y="8657"/>
                </a:lnTo>
                <a:lnTo>
                  <a:pt x="8401" y="8621"/>
                </a:lnTo>
                <a:lnTo>
                  <a:pt x="8364" y="8584"/>
                </a:lnTo>
                <a:lnTo>
                  <a:pt x="8327" y="8547"/>
                </a:lnTo>
                <a:lnTo>
                  <a:pt x="8254" y="8254"/>
                </a:lnTo>
                <a:lnTo>
                  <a:pt x="8181" y="8144"/>
                </a:lnTo>
                <a:lnTo>
                  <a:pt x="8071" y="8107"/>
                </a:lnTo>
                <a:lnTo>
                  <a:pt x="7961" y="8107"/>
                </a:lnTo>
                <a:lnTo>
                  <a:pt x="7887" y="8144"/>
                </a:lnTo>
                <a:lnTo>
                  <a:pt x="7740" y="8254"/>
                </a:lnTo>
                <a:lnTo>
                  <a:pt x="7630" y="8401"/>
                </a:lnTo>
                <a:lnTo>
                  <a:pt x="7410" y="8547"/>
                </a:lnTo>
                <a:lnTo>
                  <a:pt x="7264" y="8364"/>
                </a:lnTo>
                <a:lnTo>
                  <a:pt x="7117" y="8180"/>
                </a:lnTo>
                <a:lnTo>
                  <a:pt x="6970" y="7997"/>
                </a:lnTo>
                <a:lnTo>
                  <a:pt x="6787" y="7850"/>
                </a:lnTo>
                <a:lnTo>
                  <a:pt x="6713" y="7814"/>
                </a:lnTo>
                <a:close/>
                <a:moveTo>
                  <a:pt x="12876" y="11005"/>
                </a:moveTo>
                <a:lnTo>
                  <a:pt x="12803" y="11042"/>
                </a:lnTo>
                <a:lnTo>
                  <a:pt x="12766" y="11078"/>
                </a:lnTo>
                <a:lnTo>
                  <a:pt x="12766" y="11152"/>
                </a:lnTo>
                <a:lnTo>
                  <a:pt x="12729" y="11225"/>
                </a:lnTo>
                <a:lnTo>
                  <a:pt x="12766" y="11298"/>
                </a:lnTo>
                <a:lnTo>
                  <a:pt x="12986" y="11702"/>
                </a:lnTo>
                <a:lnTo>
                  <a:pt x="13279" y="12069"/>
                </a:lnTo>
                <a:lnTo>
                  <a:pt x="13499" y="12399"/>
                </a:lnTo>
                <a:lnTo>
                  <a:pt x="13646" y="12509"/>
                </a:lnTo>
                <a:lnTo>
                  <a:pt x="13830" y="12619"/>
                </a:lnTo>
                <a:lnTo>
                  <a:pt x="13976" y="12619"/>
                </a:lnTo>
                <a:lnTo>
                  <a:pt x="14013" y="12582"/>
                </a:lnTo>
                <a:lnTo>
                  <a:pt x="14086" y="12546"/>
                </a:lnTo>
                <a:lnTo>
                  <a:pt x="14160" y="12436"/>
                </a:lnTo>
                <a:lnTo>
                  <a:pt x="14160" y="12325"/>
                </a:lnTo>
                <a:lnTo>
                  <a:pt x="14160" y="12252"/>
                </a:lnTo>
                <a:lnTo>
                  <a:pt x="14123" y="12142"/>
                </a:lnTo>
                <a:lnTo>
                  <a:pt x="14086" y="12069"/>
                </a:lnTo>
                <a:lnTo>
                  <a:pt x="14050" y="12032"/>
                </a:lnTo>
                <a:lnTo>
                  <a:pt x="13903" y="12032"/>
                </a:lnTo>
                <a:lnTo>
                  <a:pt x="13830" y="11885"/>
                </a:lnTo>
                <a:lnTo>
                  <a:pt x="13573" y="11592"/>
                </a:lnTo>
                <a:lnTo>
                  <a:pt x="13316" y="11298"/>
                </a:lnTo>
                <a:lnTo>
                  <a:pt x="13059" y="11042"/>
                </a:lnTo>
                <a:lnTo>
                  <a:pt x="13023" y="11005"/>
                </a:lnTo>
                <a:close/>
                <a:moveTo>
                  <a:pt x="8181" y="3192"/>
                </a:moveTo>
                <a:lnTo>
                  <a:pt x="8511" y="3228"/>
                </a:lnTo>
                <a:lnTo>
                  <a:pt x="8878" y="3265"/>
                </a:lnTo>
                <a:lnTo>
                  <a:pt x="9208" y="3339"/>
                </a:lnTo>
                <a:lnTo>
                  <a:pt x="9538" y="3412"/>
                </a:lnTo>
                <a:lnTo>
                  <a:pt x="9868" y="3522"/>
                </a:lnTo>
                <a:lnTo>
                  <a:pt x="10198" y="3669"/>
                </a:lnTo>
                <a:lnTo>
                  <a:pt x="10528" y="3852"/>
                </a:lnTo>
                <a:lnTo>
                  <a:pt x="10822" y="4035"/>
                </a:lnTo>
                <a:lnTo>
                  <a:pt x="11078" y="4256"/>
                </a:lnTo>
                <a:lnTo>
                  <a:pt x="11335" y="4476"/>
                </a:lnTo>
                <a:lnTo>
                  <a:pt x="11592" y="4732"/>
                </a:lnTo>
                <a:lnTo>
                  <a:pt x="11812" y="4989"/>
                </a:lnTo>
                <a:lnTo>
                  <a:pt x="11996" y="5319"/>
                </a:lnTo>
                <a:lnTo>
                  <a:pt x="12142" y="5576"/>
                </a:lnTo>
                <a:lnTo>
                  <a:pt x="12252" y="5870"/>
                </a:lnTo>
                <a:lnTo>
                  <a:pt x="12362" y="6200"/>
                </a:lnTo>
                <a:lnTo>
                  <a:pt x="12436" y="6530"/>
                </a:lnTo>
                <a:lnTo>
                  <a:pt x="12509" y="6823"/>
                </a:lnTo>
                <a:lnTo>
                  <a:pt x="12509" y="7153"/>
                </a:lnTo>
                <a:lnTo>
                  <a:pt x="12509" y="7484"/>
                </a:lnTo>
                <a:lnTo>
                  <a:pt x="12472" y="7814"/>
                </a:lnTo>
                <a:lnTo>
                  <a:pt x="12399" y="8144"/>
                </a:lnTo>
                <a:lnTo>
                  <a:pt x="12289" y="8511"/>
                </a:lnTo>
                <a:lnTo>
                  <a:pt x="12142" y="8804"/>
                </a:lnTo>
                <a:lnTo>
                  <a:pt x="11996" y="9134"/>
                </a:lnTo>
                <a:lnTo>
                  <a:pt x="11812" y="9428"/>
                </a:lnTo>
                <a:lnTo>
                  <a:pt x="11592" y="9721"/>
                </a:lnTo>
                <a:lnTo>
                  <a:pt x="11115" y="10271"/>
                </a:lnTo>
                <a:lnTo>
                  <a:pt x="10345" y="11115"/>
                </a:lnTo>
                <a:lnTo>
                  <a:pt x="9941" y="11555"/>
                </a:lnTo>
                <a:lnTo>
                  <a:pt x="9575" y="12032"/>
                </a:lnTo>
                <a:lnTo>
                  <a:pt x="9281" y="12509"/>
                </a:lnTo>
                <a:lnTo>
                  <a:pt x="8988" y="13022"/>
                </a:lnTo>
                <a:lnTo>
                  <a:pt x="8914" y="13279"/>
                </a:lnTo>
                <a:lnTo>
                  <a:pt x="8804" y="13573"/>
                </a:lnTo>
                <a:lnTo>
                  <a:pt x="8768" y="13829"/>
                </a:lnTo>
                <a:lnTo>
                  <a:pt x="8731" y="14123"/>
                </a:lnTo>
                <a:lnTo>
                  <a:pt x="8217" y="14013"/>
                </a:lnTo>
                <a:lnTo>
                  <a:pt x="7704" y="13939"/>
                </a:lnTo>
                <a:lnTo>
                  <a:pt x="8584" y="11665"/>
                </a:lnTo>
                <a:lnTo>
                  <a:pt x="9061" y="10418"/>
                </a:lnTo>
                <a:lnTo>
                  <a:pt x="9318" y="9831"/>
                </a:lnTo>
                <a:lnTo>
                  <a:pt x="9391" y="9538"/>
                </a:lnTo>
                <a:lnTo>
                  <a:pt x="9391" y="9391"/>
                </a:lnTo>
                <a:lnTo>
                  <a:pt x="9354" y="9244"/>
                </a:lnTo>
                <a:lnTo>
                  <a:pt x="9318" y="9208"/>
                </a:lnTo>
                <a:lnTo>
                  <a:pt x="9281" y="9208"/>
                </a:lnTo>
                <a:lnTo>
                  <a:pt x="9171" y="9281"/>
                </a:lnTo>
                <a:lnTo>
                  <a:pt x="9098" y="9391"/>
                </a:lnTo>
                <a:lnTo>
                  <a:pt x="8988" y="9611"/>
                </a:lnTo>
                <a:lnTo>
                  <a:pt x="8768" y="10088"/>
                </a:lnTo>
                <a:lnTo>
                  <a:pt x="8217" y="11445"/>
                </a:lnTo>
                <a:lnTo>
                  <a:pt x="7337" y="13719"/>
                </a:lnTo>
                <a:lnTo>
                  <a:pt x="7227" y="13903"/>
                </a:lnTo>
                <a:lnTo>
                  <a:pt x="6970" y="13829"/>
                </a:lnTo>
                <a:lnTo>
                  <a:pt x="6420" y="13683"/>
                </a:lnTo>
                <a:lnTo>
                  <a:pt x="6420" y="13646"/>
                </a:lnTo>
                <a:lnTo>
                  <a:pt x="6493" y="13389"/>
                </a:lnTo>
                <a:lnTo>
                  <a:pt x="6530" y="13096"/>
                </a:lnTo>
                <a:lnTo>
                  <a:pt x="6530" y="12546"/>
                </a:lnTo>
                <a:lnTo>
                  <a:pt x="6603" y="11372"/>
                </a:lnTo>
                <a:lnTo>
                  <a:pt x="6677" y="10125"/>
                </a:lnTo>
                <a:lnTo>
                  <a:pt x="6713" y="9501"/>
                </a:lnTo>
                <a:lnTo>
                  <a:pt x="6677" y="8877"/>
                </a:lnTo>
                <a:lnTo>
                  <a:pt x="6677" y="8804"/>
                </a:lnTo>
                <a:lnTo>
                  <a:pt x="6640" y="8767"/>
                </a:lnTo>
                <a:lnTo>
                  <a:pt x="6530" y="8694"/>
                </a:lnTo>
                <a:lnTo>
                  <a:pt x="6420" y="8731"/>
                </a:lnTo>
                <a:lnTo>
                  <a:pt x="6383" y="8767"/>
                </a:lnTo>
                <a:lnTo>
                  <a:pt x="6347" y="8841"/>
                </a:lnTo>
                <a:lnTo>
                  <a:pt x="6273" y="9391"/>
                </a:lnTo>
                <a:lnTo>
                  <a:pt x="6237" y="9978"/>
                </a:lnTo>
                <a:lnTo>
                  <a:pt x="6200" y="11115"/>
                </a:lnTo>
                <a:lnTo>
                  <a:pt x="6090" y="12289"/>
                </a:lnTo>
                <a:lnTo>
                  <a:pt x="6016" y="12912"/>
                </a:lnTo>
                <a:lnTo>
                  <a:pt x="6016" y="13206"/>
                </a:lnTo>
                <a:lnTo>
                  <a:pt x="6016" y="13536"/>
                </a:lnTo>
                <a:lnTo>
                  <a:pt x="5540" y="13353"/>
                </a:lnTo>
                <a:lnTo>
                  <a:pt x="5099" y="13206"/>
                </a:lnTo>
                <a:lnTo>
                  <a:pt x="4623" y="13132"/>
                </a:lnTo>
                <a:lnTo>
                  <a:pt x="4182" y="13132"/>
                </a:lnTo>
                <a:lnTo>
                  <a:pt x="4329" y="12876"/>
                </a:lnTo>
                <a:lnTo>
                  <a:pt x="4439" y="12619"/>
                </a:lnTo>
                <a:lnTo>
                  <a:pt x="4549" y="12362"/>
                </a:lnTo>
                <a:lnTo>
                  <a:pt x="4623" y="12069"/>
                </a:lnTo>
                <a:lnTo>
                  <a:pt x="4696" y="11482"/>
                </a:lnTo>
                <a:lnTo>
                  <a:pt x="4696" y="10895"/>
                </a:lnTo>
                <a:lnTo>
                  <a:pt x="4623" y="10161"/>
                </a:lnTo>
                <a:lnTo>
                  <a:pt x="4512" y="9428"/>
                </a:lnTo>
                <a:lnTo>
                  <a:pt x="4366" y="8694"/>
                </a:lnTo>
                <a:lnTo>
                  <a:pt x="4219" y="7960"/>
                </a:lnTo>
                <a:lnTo>
                  <a:pt x="4182" y="7594"/>
                </a:lnTo>
                <a:lnTo>
                  <a:pt x="4182" y="7190"/>
                </a:lnTo>
                <a:lnTo>
                  <a:pt x="4182" y="6823"/>
                </a:lnTo>
                <a:lnTo>
                  <a:pt x="4219" y="6456"/>
                </a:lnTo>
                <a:lnTo>
                  <a:pt x="4292" y="6090"/>
                </a:lnTo>
                <a:lnTo>
                  <a:pt x="4439" y="5760"/>
                </a:lnTo>
                <a:lnTo>
                  <a:pt x="4586" y="5429"/>
                </a:lnTo>
                <a:lnTo>
                  <a:pt x="4769" y="5063"/>
                </a:lnTo>
                <a:lnTo>
                  <a:pt x="5026" y="4769"/>
                </a:lnTo>
                <a:lnTo>
                  <a:pt x="5246" y="4476"/>
                </a:lnTo>
                <a:lnTo>
                  <a:pt x="5503" y="4219"/>
                </a:lnTo>
                <a:lnTo>
                  <a:pt x="5796" y="3999"/>
                </a:lnTo>
                <a:lnTo>
                  <a:pt x="6090" y="3779"/>
                </a:lnTo>
                <a:lnTo>
                  <a:pt x="6420" y="3595"/>
                </a:lnTo>
                <a:lnTo>
                  <a:pt x="6787" y="3449"/>
                </a:lnTo>
                <a:lnTo>
                  <a:pt x="7117" y="3339"/>
                </a:lnTo>
                <a:lnTo>
                  <a:pt x="7484" y="3265"/>
                </a:lnTo>
                <a:lnTo>
                  <a:pt x="7814" y="3228"/>
                </a:lnTo>
                <a:lnTo>
                  <a:pt x="8181" y="3192"/>
                </a:lnTo>
                <a:close/>
                <a:moveTo>
                  <a:pt x="3962" y="13426"/>
                </a:moveTo>
                <a:lnTo>
                  <a:pt x="4623" y="13536"/>
                </a:lnTo>
                <a:lnTo>
                  <a:pt x="5246" y="13719"/>
                </a:lnTo>
                <a:lnTo>
                  <a:pt x="5943" y="13939"/>
                </a:lnTo>
                <a:lnTo>
                  <a:pt x="6603" y="14196"/>
                </a:lnTo>
                <a:lnTo>
                  <a:pt x="6860" y="14270"/>
                </a:lnTo>
                <a:lnTo>
                  <a:pt x="7154" y="14306"/>
                </a:lnTo>
                <a:lnTo>
                  <a:pt x="7704" y="14380"/>
                </a:lnTo>
                <a:lnTo>
                  <a:pt x="8217" y="14490"/>
                </a:lnTo>
                <a:lnTo>
                  <a:pt x="8474" y="14563"/>
                </a:lnTo>
                <a:lnTo>
                  <a:pt x="8731" y="14636"/>
                </a:lnTo>
                <a:lnTo>
                  <a:pt x="8768" y="14783"/>
                </a:lnTo>
                <a:lnTo>
                  <a:pt x="8841" y="14857"/>
                </a:lnTo>
                <a:lnTo>
                  <a:pt x="8951" y="14893"/>
                </a:lnTo>
                <a:lnTo>
                  <a:pt x="9061" y="14893"/>
                </a:lnTo>
                <a:lnTo>
                  <a:pt x="9061" y="15003"/>
                </a:lnTo>
                <a:lnTo>
                  <a:pt x="9024" y="15150"/>
                </a:lnTo>
                <a:lnTo>
                  <a:pt x="8914" y="15223"/>
                </a:lnTo>
                <a:lnTo>
                  <a:pt x="8768" y="15333"/>
                </a:lnTo>
                <a:lnTo>
                  <a:pt x="8034" y="15040"/>
                </a:lnTo>
                <a:lnTo>
                  <a:pt x="6383" y="14490"/>
                </a:lnTo>
                <a:lnTo>
                  <a:pt x="5576" y="14270"/>
                </a:lnTo>
                <a:lnTo>
                  <a:pt x="4769" y="14086"/>
                </a:lnTo>
                <a:lnTo>
                  <a:pt x="4292" y="14013"/>
                </a:lnTo>
                <a:lnTo>
                  <a:pt x="4072" y="14013"/>
                </a:lnTo>
                <a:lnTo>
                  <a:pt x="3852" y="14050"/>
                </a:lnTo>
                <a:lnTo>
                  <a:pt x="3742" y="14013"/>
                </a:lnTo>
                <a:lnTo>
                  <a:pt x="3669" y="13939"/>
                </a:lnTo>
                <a:lnTo>
                  <a:pt x="3632" y="13829"/>
                </a:lnTo>
                <a:lnTo>
                  <a:pt x="3632" y="13719"/>
                </a:lnTo>
                <a:lnTo>
                  <a:pt x="3632" y="13609"/>
                </a:lnTo>
                <a:lnTo>
                  <a:pt x="3705" y="13536"/>
                </a:lnTo>
                <a:lnTo>
                  <a:pt x="3816" y="13463"/>
                </a:lnTo>
                <a:lnTo>
                  <a:pt x="3926" y="13426"/>
                </a:lnTo>
                <a:close/>
                <a:moveTo>
                  <a:pt x="4256" y="15737"/>
                </a:moveTo>
                <a:lnTo>
                  <a:pt x="4696" y="15847"/>
                </a:lnTo>
                <a:lnTo>
                  <a:pt x="4476" y="16067"/>
                </a:lnTo>
                <a:lnTo>
                  <a:pt x="4292" y="16287"/>
                </a:lnTo>
                <a:lnTo>
                  <a:pt x="4292" y="16250"/>
                </a:lnTo>
                <a:lnTo>
                  <a:pt x="4256" y="16140"/>
                </a:lnTo>
                <a:lnTo>
                  <a:pt x="4256" y="15994"/>
                </a:lnTo>
                <a:lnTo>
                  <a:pt x="4256" y="15737"/>
                </a:lnTo>
                <a:close/>
                <a:moveTo>
                  <a:pt x="4843" y="15920"/>
                </a:moveTo>
                <a:lnTo>
                  <a:pt x="4989" y="15957"/>
                </a:lnTo>
                <a:lnTo>
                  <a:pt x="5136" y="15994"/>
                </a:lnTo>
                <a:lnTo>
                  <a:pt x="4879" y="16140"/>
                </a:lnTo>
                <a:lnTo>
                  <a:pt x="4623" y="16360"/>
                </a:lnTo>
                <a:lnTo>
                  <a:pt x="4623" y="16360"/>
                </a:lnTo>
                <a:lnTo>
                  <a:pt x="4733" y="16140"/>
                </a:lnTo>
                <a:lnTo>
                  <a:pt x="4843" y="15920"/>
                </a:lnTo>
                <a:close/>
                <a:moveTo>
                  <a:pt x="4146" y="14453"/>
                </a:moveTo>
                <a:lnTo>
                  <a:pt x="4659" y="14490"/>
                </a:lnTo>
                <a:lnTo>
                  <a:pt x="5356" y="14673"/>
                </a:lnTo>
                <a:lnTo>
                  <a:pt x="6053" y="14857"/>
                </a:lnTo>
                <a:lnTo>
                  <a:pt x="7410" y="15333"/>
                </a:lnTo>
                <a:lnTo>
                  <a:pt x="8034" y="15553"/>
                </a:lnTo>
                <a:lnTo>
                  <a:pt x="8401" y="15663"/>
                </a:lnTo>
                <a:lnTo>
                  <a:pt x="8694" y="15774"/>
                </a:lnTo>
                <a:lnTo>
                  <a:pt x="8731" y="15847"/>
                </a:lnTo>
                <a:lnTo>
                  <a:pt x="8768" y="15884"/>
                </a:lnTo>
                <a:lnTo>
                  <a:pt x="8841" y="15957"/>
                </a:lnTo>
                <a:lnTo>
                  <a:pt x="8951" y="15957"/>
                </a:lnTo>
                <a:lnTo>
                  <a:pt x="8914" y="16067"/>
                </a:lnTo>
                <a:lnTo>
                  <a:pt x="8841" y="16214"/>
                </a:lnTo>
                <a:lnTo>
                  <a:pt x="8694" y="16397"/>
                </a:lnTo>
                <a:lnTo>
                  <a:pt x="8547" y="16507"/>
                </a:lnTo>
                <a:lnTo>
                  <a:pt x="8401" y="16581"/>
                </a:lnTo>
                <a:lnTo>
                  <a:pt x="7227" y="16140"/>
                </a:lnTo>
                <a:lnTo>
                  <a:pt x="6016" y="15774"/>
                </a:lnTo>
                <a:lnTo>
                  <a:pt x="4733" y="15370"/>
                </a:lnTo>
                <a:lnTo>
                  <a:pt x="4072" y="15223"/>
                </a:lnTo>
                <a:lnTo>
                  <a:pt x="3449" y="15113"/>
                </a:lnTo>
                <a:lnTo>
                  <a:pt x="3449" y="15040"/>
                </a:lnTo>
                <a:lnTo>
                  <a:pt x="3449" y="14857"/>
                </a:lnTo>
                <a:lnTo>
                  <a:pt x="3522" y="14673"/>
                </a:lnTo>
                <a:lnTo>
                  <a:pt x="3632" y="14563"/>
                </a:lnTo>
                <a:lnTo>
                  <a:pt x="3705" y="14490"/>
                </a:lnTo>
                <a:lnTo>
                  <a:pt x="3926" y="14490"/>
                </a:lnTo>
                <a:lnTo>
                  <a:pt x="3962" y="14526"/>
                </a:lnTo>
                <a:lnTo>
                  <a:pt x="3999" y="14526"/>
                </a:lnTo>
                <a:lnTo>
                  <a:pt x="4036" y="14490"/>
                </a:lnTo>
                <a:lnTo>
                  <a:pt x="4146" y="14453"/>
                </a:lnTo>
                <a:close/>
                <a:moveTo>
                  <a:pt x="5503" y="16067"/>
                </a:moveTo>
                <a:lnTo>
                  <a:pt x="5723" y="16140"/>
                </a:lnTo>
                <a:lnTo>
                  <a:pt x="5503" y="16287"/>
                </a:lnTo>
                <a:lnTo>
                  <a:pt x="5246" y="16434"/>
                </a:lnTo>
                <a:lnTo>
                  <a:pt x="5026" y="16617"/>
                </a:lnTo>
                <a:lnTo>
                  <a:pt x="4843" y="16837"/>
                </a:lnTo>
                <a:lnTo>
                  <a:pt x="4659" y="16764"/>
                </a:lnTo>
                <a:lnTo>
                  <a:pt x="4733" y="16691"/>
                </a:lnTo>
                <a:lnTo>
                  <a:pt x="5503" y="16067"/>
                </a:lnTo>
                <a:close/>
                <a:moveTo>
                  <a:pt x="5980" y="16214"/>
                </a:moveTo>
                <a:lnTo>
                  <a:pt x="6200" y="16287"/>
                </a:lnTo>
                <a:lnTo>
                  <a:pt x="6200" y="16324"/>
                </a:lnTo>
                <a:lnTo>
                  <a:pt x="5943" y="16434"/>
                </a:lnTo>
                <a:lnTo>
                  <a:pt x="5723" y="16581"/>
                </a:lnTo>
                <a:lnTo>
                  <a:pt x="5540" y="16727"/>
                </a:lnTo>
                <a:lnTo>
                  <a:pt x="5393" y="16947"/>
                </a:lnTo>
                <a:lnTo>
                  <a:pt x="5246" y="16911"/>
                </a:lnTo>
                <a:lnTo>
                  <a:pt x="5613" y="16544"/>
                </a:lnTo>
                <a:lnTo>
                  <a:pt x="5980" y="16214"/>
                </a:lnTo>
                <a:close/>
                <a:moveTo>
                  <a:pt x="6383" y="16360"/>
                </a:moveTo>
                <a:lnTo>
                  <a:pt x="6897" y="16544"/>
                </a:lnTo>
                <a:lnTo>
                  <a:pt x="6420" y="16801"/>
                </a:lnTo>
                <a:lnTo>
                  <a:pt x="6200" y="16947"/>
                </a:lnTo>
                <a:lnTo>
                  <a:pt x="5980" y="17131"/>
                </a:lnTo>
                <a:lnTo>
                  <a:pt x="5796" y="17057"/>
                </a:lnTo>
                <a:lnTo>
                  <a:pt x="5833" y="16984"/>
                </a:lnTo>
                <a:lnTo>
                  <a:pt x="5833" y="16911"/>
                </a:lnTo>
                <a:lnTo>
                  <a:pt x="5833" y="16874"/>
                </a:lnTo>
                <a:lnTo>
                  <a:pt x="6090" y="16617"/>
                </a:lnTo>
                <a:lnTo>
                  <a:pt x="6383" y="16397"/>
                </a:lnTo>
                <a:lnTo>
                  <a:pt x="6383" y="16360"/>
                </a:lnTo>
                <a:close/>
                <a:moveTo>
                  <a:pt x="7080" y="16581"/>
                </a:moveTo>
                <a:lnTo>
                  <a:pt x="7410" y="16691"/>
                </a:lnTo>
                <a:lnTo>
                  <a:pt x="7154" y="16911"/>
                </a:lnTo>
                <a:lnTo>
                  <a:pt x="6787" y="17314"/>
                </a:lnTo>
                <a:lnTo>
                  <a:pt x="6457" y="17241"/>
                </a:lnTo>
                <a:lnTo>
                  <a:pt x="6493" y="17167"/>
                </a:lnTo>
                <a:lnTo>
                  <a:pt x="6457" y="17131"/>
                </a:lnTo>
                <a:lnTo>
                  <a:pt x="6750" y="16837"/>
                </a:lnTo>
                <a:lnTo>
                  <a:pt x="7080" y="16581"/>
                </a:lnTo>
                <a:close/>
                <a:moveTo>
                  <a:pt x="8034" y="2678"/>
                </a:moveTo>
                <a:lnTo>
                  <a:pt x="7704" y="2715"/>
                </a:lnTo>
                <a:lnTo>
                  <a:pt x="7374" y="2752"/>
                </a:lnTo>
                <a:lnTo>
                  <a:pt x="7044" y="2825"/>
                </a:lnTo>
                <a:lnTo>
                  <a:pt x="6750" y="2898"/>
                </a:lnTo>
                <a:lnTo>
                  <a:pt x="6420" y="3008"/>
                </a:lnTo>
                <a:lnTo>
                  <a:pt x="6126" y="3155"/>
                </a:lnTo>
                <a:lnTo>
                  <a:pt x="5833" y="3302"/>
                </a:lnTo>
                <a:lnTo>
                  <a:pt x="5576" y="3522"/>
                </a:lnTo>
                <a:lnTo>
                  <a:pt x="5026" y="3962"/>
                </a:lnTo>
                <a:lnTo>
                  <a:pt x="4806" y="4219"/>
                </a:lnTo>
                <a:lnTo>
                  <a:pt x="4586" y="4512"/>
                </a:lnTo>
                <a:lnTo>
                  <a:pt x="4366" y="4769"/>
                </a:lnTo>
                <a:lnTo>
                  <a:pt x="4182" y="5099"/>
                </a:lnTo>
                <a:lnTo>
                  <a:pt x="3999" y="5393"/>
                </a:lnTo>
                <a:lnTo>
                  <a:pt x="3852" y="5723"/>
                </a:lnTo>
                <a:lnTo>
                  <a:pt x="3742" y="6163"/>
                </a:lnTo>
                <a:lnTo>
                  <a:pt x="3669" y="6603"/>
                </a:lnTo>
                <a:lnTo>
                  <a:pt x="3632" y="7043"/>
                </a:lnTo>
                <a:lnTo>
                  <a:pt x="3632" y="7520"/>
                </a:lnTo>
                <a:lnTo>
                  <a:pt x="3705" y="7960"/>
                </a:lnTo>
                <a:lnTo>
                  <a:pt x="3779" y="8437"/>
                </a:lnTo>
                <a:lnTo>
                  <a:pt x="3962" y="9318"/>
                </a:lnTo>
                <a:lnTo>
                  <a:pt x="4109" y="10308"/>
                </a:lnTo>
                <a:lnTo>
                  <a:pt x="4182" y="10785"/>
                </a:lnTo>
                <a:lnTo>
                  <a:pt x="4219" y="11262"/>
                </a:lnTo>
                <a:lnTo>
                  <a:pt x="4182" y="11739"/>
                </a:lnTo>
                <a:lnTo>
                  <a:pt x="4109" y="12215"/>
                </a:lnTo>
                <a:lnTo>
                  <a:pt x="3999" y="12619"/>
                </a:lnTo>
                <a:lnTo>
                  <a:pt x="3816" y="13059"/>
                </a:lnTo>
                <a:lnTo>
                  <a:pt x="3595" y="13132"/>
                </a:lnTo>
                <a:lnTo>
                  <a:pt x="3449" y="13279"/>
                </a:lnTo>
                <a:lnTo>
                  <a:pt x="3302" y="13426"/>
                </a:lnTo>
                <a:lnTo>
                  <a:pt x="3229" y="13646"/>
                </a:lnTo>
                <a:lnTo>
                  <a:pt x="3229" y="13829"/>
                </a:lnTo>
                <a:lnTo>
                  <a:pt x="3265" y="13976"/>
                </a:lnTo>
                <a:lnTo>
                  <a:pt x="3339" y="14160"/>
                </a:lnTo>
                <a:lnTo>
                  <a:pt x="3412" y="14270"/>
                </a:lnTo>
                <a:lnTo>
                  <a:pt x="3339" y="14343"/>
                </a:lnTo>
                <a:lnTo>
                  <a:pt x="3265" y="14416"/>
                </a:lnTo>
                <a:lnTo>
                  <a:pt x="3192" y="14526"/>
                </a:lnTo>
                <a:lnTo>
                  <a:pt x="3119" y="14673"/>
                </a:lnTo>
                <a:lnTo>
                  <a:pt x="3082" y="14857"/>
                </a:lnTo>
                <a:lnTo>
                  <a:pt x="3045" y="15040"/>
                </a:lnTo>
                <a:lnTo>
                  <a:pt x="3045" y="15187"/>
                </a:lnTo>
                <a:lnTo>
                  <a:pt x="3082" y="15370"/>
                </a:lnTo>
                <a:lnTo>
                  <a:pt x="3192" y="15480"/>
                </a:lnTo>
                <a:lnTo>
                  <a:pt x="3302" y="15590"/>
                </a:lnTo>
                <a:lnTo>
                  <a:pt x="3412" y="15627"/>
                </a:lnTo>
                <a:lnTo>
                  <a:pt x="3485" y="15590"/>
                </a:lnTo>
                <a:lnTo>
                  <a:pt x="3522" y="15553"/>
                </a:lnTo>
                <a:lnTo>
                  <a:pt x="3559" y="15553"/>
                </a:lnTo>
                <a:lnTo>
                  <a:pt x="4072" y="15700"/>
                </a:lnTo>
                <a:lnTo>
                  <a:pt x="3999" y="15810"/>
                </a:lnTo>
                <a:lnTo>
                  <a:pt x="3926" y="15957"/>
                </a:lnTo>
                <a:lnTo>
                  <a:pt x="3926" y="16140"/>
                </a:lnTo>
                <a:lnTo>
                  <a:pt x="3926" y="16324"/>
                </a:lnTo>
                <a:lnTo>
                  <a:pt x="3999" y="16507"/>
                </a:lnTo>
                <a:lnTo>
                  <a:pt x="4072" y="16654"/>
                </a:lnTo>
                <a:lnTo>
                  <a:pt x="4146" y="16801"/>
                </a:lnTo>
                <a:lnTo>
                  <a:pt x="4292" y="16874"/>
                </a:lnTo>
                <a:lnTo>
                  <a:pt x="4256" y="16947"/>
                </a:lnTo>
                <a:lnTo>
                  <a:pt x="4292" y="17021"/>
                </a:lnTo>
                <a:lnTo>
                  <a:pt x="4329" y="17057"/>
                </a:lnTo>
                <a:lnTo>
                  <a:pt x="4402" y="17094"/>
                </a:lnTo>
                <a:lnTo>
                  <a:pt x="4586" y="17167"/>
                </a:lnTo>
                <a:lnTo>
                  <a:pt x="4806" y="17277"/>
                </a:lnTo>
                <a:lnTo>
                  <a:pt x="5283" y="17388"/>
                </a:lnTo>
                <a:lnTo>
                  <a:pt x="5393" y="17424"/>
                </a:lnTo>
                <a:lnTo>
                  <a:pt x="5576" y="17461"/>
                </a:lnTo>
                <a:lnTo>
                  <a:pt x="6310" y="17681"/>
                </a:lnTo>
                <a:lnTo>
                  <a:pt x="6677" y="17754"/>
                </a:lnTo>
                <a:lnTo>
                  <a:pt x="6860" y="17791"/>
                </a:lnTo>
                <a:lnTo>
                  <a:pt x="7044" y="17754"/>
                </a:lnTo>
                <a:lnTo>
                  <a:pt x="7117" y="17718"/>
                </a:lnTo>
                <a:lnTo>
                  <a:pt x="7154" y="17681"/>
                </a:lnTo>
                <a:lnTo>
                  <a:pt x="7154" y="17608"/>
                </a:lnTo>
                <a:lnTo>
                  <a:pt x="7117" y="17534"/>
                </a:lnTo>
                <a:lnTo>
                  <a:pt x="7447" y="17204"/>
                </a:lnTo>
                <a:lnTo>
                  <a:pt x="7594" y="17021"/>
                </a:lnTo>
                <a:lnTo>
                  <a:pt x="7740" y="16837"/>
                </a:lnTo>
                <a:lnTo>
                  <a:pt x="8327" y="17021"/>
                </a:lnTo>
                <a:lnTo>
                  <a:pt x="8437" y="17021"/>
                </a:lnTo>
                <a:lnTo>
                  <a:pt x="8547" y="16984"/>
                </a:lnTo>
                <a:lnTo>
                  <a:pt x="8731" y="16911"/>
                </a:lnTo>
                <a:lnTo>
                  <a:pt x="8914" y="16764"/>
                </a:lnTo>
                <a:lnTo>
                  <a:pt x="9098" y="16581"/>
                </a:lnTo>
                <a:lnTo>
                  <a:pt x="9208" y="16360"/>
                </a:lnTo>
                <a:lnTo>
                  <a:pt x="9281" y="16140"/>
                </a:lnTo>
                <a:lnTo>
                  <a:pt x="9318" y="15884"/>
                </a:lnTo>
                <a:lnTo>
                  <a:pt x="9281" y="15700"/>
                </a:lnTo>
                <a:lnTo>
                  <a:pt x="9208" y="15590"/>
                </a:lnTo>
                <a:lnTo>
                  <a:pt x="9171" y="15517"/>
                </a:lnTo>
                <a:lnTo>
                  <a:pt x="9244" y="15407"/>
                </a:lnTo>
                <a:lnTo>
                  <a:pt x="9354" y="15260"/>
                </a:lnTo>
                <a:lnTo>
                  <a:pt x="9391" y="15113"/>
                </a:lnTo>
                <a:lnTo>
                  <a:pt x="9428" y="15003"/>
                </a:lnTo>
                <a:lnTo>
                  <a:pt x="9501" y="14930"/>
                </a:lnTo>
                <a:lnTo>
                  <a:pt x="9575" y="14857"/>
                </a:lnTo>
                <a:lnTo>
                  <a:pt x="9575" y="14783"/>
                </a:lnTo>
                <a:lnTo>
                  <a:pt x="9538" y="14673"/>
                </a:lnTo>
                <a:lnTo>
                  <a:pt x="9391" y="14526"/>
                </a:lnTo>
                <a:lnTo>
                  <a:pt x="9244" y="14380"/>
                </a:lnTo>
                <a:lnTo>
                  <a:pt x="9244" y="14050"/>
                </a:lnTo>
                <a:lnTo>
                  <a:pt x="9318" y="13683"/>
                </a:lnTo>
                <a:lnTo>
                  <a:pt x="9428" y="13353"/>
                </a:lnTo>
                <a:lnTo>
                  <a:pt x="9538" y="13059"/>
                </a:lnTo>
                <a:lnTo>
                  <a:pt x="9721" y="12766"/>
                </a:lnTo>
                <a:lnTo>
                  <a:pt x="9905" y="12472"/>
                </a:lnTo>
                <a:lnTo>
                  <a:pt x="10308" y="11885"/>
                </a:lnTo>
                <a:lnTo>
                  <a:pt x="10785" y="11335"/>
                </a:lnTo>
                <a:lnTo>
                  <a:pt x="11299" y="10822"/>
                </a:lnTo>
                <a:lnTo>
                  <a:pt x="11775" y="10308"/>
                </a:lnTo>
                <a:lnTo>
                  <a:pt x="12179" y="9758"/>
                </a:lnTo>
                <a:lnTo>
                  <a:pt x="12362" y="9501"/>
                </a:lnTo>
                <a:lnTo>
                  <a:pt x="12546" y="9208"/>
                </a:lnTo>
                <a:lnTo>
                  <a:pt x="12656" y="8951"/>
                </a:lnTo>
                <a:lnTo>
                  <a:pt x="12803" y="8657"/>
                </a:lnTo>
                <a:lnTo>
                  <a:pt x="12876" y="8364"/>
                </a:lnTo>
                <a:lnTo>
                  <a:pt x="12949" y="8034"/>
                </a:lnTo>
                <a:lnTo>
                  <a:pt x="12986" y="7740"/>
                </a:lnTo>
                <a:lnTo>
                  <a:pt x="13023" y="7447"/>
                </a:lnTo>
                <a:lnTo>
                  <a:pt x="13023" y="6823"/>
                </a:lnTo>
                <a:lnTo>
                  <a:pt x="12913" y="6236"/>
                </a:lnTo>
                <a:lnTo>
                  <a:pt x="12729" y="5613"/>
                </a:lnTo>
                <a:lnTo>
                  <a:pt x="12436" y="5026"/>
                </a:lnTo>
                <a:lnTo>
                  <a:pt x="12252" y="4769"/>
                </a:lnTo>
                <a:lnTo>
                  <a:pt x="12069" y="4476"/>
                </a:lnTo>
                <a:lnTo>
                  <a:pt x="11849" y="4256"/>
                </a:lnTo>
                <a:lnTo>
                  <a:pt x="11629" y="3999"/>
                </a:lnTo>
                <a:lnTo>
                  <a:pt x="11372" y="3815"/>
                </a:lnTo>
                <a:lnTo>
                  <a:pt x="11115" y="3595"/>
                </a:lnTo>
                <a:lnTo>
                  <a:pt x="10565" y="3265"/>
                </a:lnTo>
                <a:lnTo>
                  <a:pt x="9978" y="3008"/>
                </a:lnTo>
                <a:lnTo>
                  <a:pt x="9354" y="2825"/>
                </a:lnTo>
                <a:lnTo>
                  <a:pt x="8694" y="2715"/>
                </a:lnTo>
                <a:lnTo>
                  <a:pt x="8034" y="267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0" name="Google Shape;250;p4"/>
          <p:cNvSpPr/>
          <p:nvPr/>
        </p:nvSpPr>
        <p:spPr>
          <a:xfrm>
            <a:off x="8817948" y="3439661"/>
            <a:ext cx="414157" cy="507762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1" name="Google Shape;251;p4"/>
          <p:cNvSpPr/>
          <p:nvPr/>
        </p:nvSpPr>
        <p:spPr>
          <a:xfrm>
            <a:off x="8742973" y="4166677"/>
            <a:ext cx="495281" cy="340238"/>
          </a:xfrm>
          <a:custGeom>
            <a:avLst/>
            <a:gdLst/>
            <a:ahLst/>
            <a:cxnLst/>
            <a:rect l="l" t="t" r="r" b="b"/>
            <a:pathLst>
              <a:path w="17461" h="11995" extrusionOk="0">
                <a:moveTo>
                  <a:pt x="9758" y="2238"/>
                </a:moveTo>
                <a:lnTo>
                  <a:pt x="9721" y="2274"/>
                </a:lnTo>
                <a:lnTo>
                  <a:pt x="9648" y="2311"/>
                </a:lnTo>
                <a:lnTo>
                  <a:pt x="9611" y="2458"/>
                </a:lnTo>
                <a:lnTo>
                  <a:pt x="9648" y="2568"/>
                </a:lnTo>
                <a:lnTo>
                  <a:pt x="9721" y="2605"/>
                </a:lnTo>
                <a:lnTo>
                  <a:pt x="9758" y="2641"/>
                </a:lnTo>
                <a:lnTo>
                  <a:pt x="9941" y="2641"/>
                </a:lnTo>
                <a:lnTo>
                  <a:pt x="9978" y="2605"/>
                </a:lnTo>
                <a:lnTo>
                  <a:pt x="10051" y="2531"/>
                </a:lnTo>
                <a:lnTo>
                  <a:pt x="10051" y="2458"/>
                </a:lnTo>
                <a:lnTo>
                  <a:pt x="10051" y="2348"/>
                </a:lnTo>
                <a:lnTo>
                  <a:pt x="9978" y="2274"/>
                </a:lnTo>
                <a:lnTo>
                  <a:pt x="9941" y="2238"/>
                </a:lnTo>
                <a:close/>
                <a:moveTo>
                  <a:pt x="9795" y="3191"/>
                </a:moveTo>
                <a:lnTo>
                  <a:pt x="9721" y="3265"/>
                </a:lnTo>
                <a:lnTo>
                  <a:pt x="9684" y="3301"/>
                </a:lnTo>
                <a:lnTo>
                  <a:pt x="9684" y="3375"/>
                </a:lnTo>
                <a:lnTo>
                  <a:pt x="9684" y="3485"/>
                </a:lnTo>
                <a:lnTo>
                  <a:pt x="9758" y="3522"/>
                </a:lnTo>
                <a:lnTo>
                  <a:pt x="9795" y="3558"/>
                </a:lnTo>
                <a:lnTo>
                  <a:pt x="9941" y="3558"/>
                </a:lnTo>
                <a:lnTo>
                  <a:pt x="9978" y="3522"/>
                </a:lnTo>
                <a:lnTo>
                  <a:pt x="10015" y="3485"/>
                </a:lnTo>
                <a:lnTo>
                  <a:pt x="10051" y="3375"/>
                </a:lnTo>
                <a:lnTo>
                  <a:pt x="10015" y="3301"/>
                </a:lnTo>
                <a:lnTo>
                  <a:pt x="9978" y="3228"/>
                </a:lnTo>
                <a:lnTo>
                  <a:pt x="9941" y="3191"/>
                </a:lnTo>
                <a:close/>
                <a:moveTo>
                  <a:pt x="11519" y="3045"/>
                </a:moveTo>
                <a:lnTo>
                  <a:pt x="11409" y="3081"/>
                </a:lnTo>
                <a:lnTo>
                  <a:pt x="11335" y="3118"/>
                </a:lnTo>
                <a:lnTo>
                  <a:pt x="11298" y="3191"/>
                </a:lnTo>
                <a:lnTo>
                  <a:pt x="11262" y="3265"/>
                </a:lnTo>
                <a:lnTo>
                  <a:pt x="11262" y="3338"/>
                </a:lnTo>
                <a:lnTo>
                  <a:pt x="11262" y="3412"/>
                </a:lnTo>
                <a:lnTo>
                  <a:pt x="11298" y="3485"/>
                </a:lnTo>
                <a:lnTo>
                  <a:pt x="11372" y="3522"/>
                </a:lnTo>
                <a:lnTo>
                  <a:pt x="11445" y="3595"/>
                </a:lnTo>
                <a:lnTo>
                  <a:pt x="11592" y="3595"/>
                </a:lnTo>
                <a:lnTo>
                  <a:pt x="11665" y="3522"/>
                </a:lnTo>
                <a:lnTo>
                  <a:pt x="11702" y="3485"/>
                </a:lnTo>
                <a:lnTo>
                  <a:pt x="11739" y="3412"/>
                </a:lnTo>
                <a:lnTo>
                  <a:pt x="11702" y="3265"/>
                </a:lnTo>
                <a:lnTo>
                  <a:pt x="11702" y="3155"/>
                </a:lnTo>
                <a:lnTo>
                  <a:pt x="11629" y="3081"/>
                </a:lnTo>
                <a:lnTo>
                  <a:pt x="11519" y="3045"/>
                </a:lnTo>
                <a:close/>
                <a:moveTo>
                  <a:pt x="15554" y="1541"/>
                </a:moveTo>
                <a:lnTo>
                  <a:pt x="15407" y="1871"/>
                </a:lnTo>
                <a:lnTo>
                  <a:pt x="15187" y="2164"/>
                </a:lnTo>
                <a:lnTo>
                  <a:pt x="14967" y="2458"/>
                </a:lnTo>
                <a:lnTo>
                  <a:pt x="14710" y="2715"/>
                </a:lnTo>
                <a:lnTo>
                  <a:pt x="14416" y="2935"/>
                </a:lnTo>
                <a:lnTo>
                  <a:pt x="14123" y="3155"/>
                </a:lnTo>
                <a:lnTo>
                  <a:pt x="13536" y="3595"/>
                </a:lnTo>
                <a:lnTo>
                  <a:pt x="13279" y="3265"/>
                </a:lnTo>
                <a:lnTo>
                  <a:pt x="12986" y="2971"/>
                </a:lnTo>
                <a:lnTo>
                  <a:pt x="13096" y="2935"/>
                </a:lnTo>
                <a:lnTo>
                  <a:pt x="13683" y="2531"/>
                </a:lnTo>
                <a:lnTo>
                  <a:pt x="14306" y="2164"/>
                </a:lnTo>
                <a:lnTo>
                  <a:pt x="14930" y="1834"/>
                </a:lnTo>
                <a:lnTo>
                  <a:pt x="15554" y="1541"/>
                </a:lnTo>
                <a:close/>
                <a:moveTo>
                  <a:pt x="8914" y="3228"/>
                </a:moveTo>
                <a:lnTo>
                  <a:pt x="8841" y="3301"/>
                </a:lnTo>
                <a:lnTo>
                  <a:pt x="8804" y="3375"/>
                </a:lnTo>
                <a:lnTo>
                  <a:pt x="8804" y="3485"/>
                </a:lnTo>
                <a:lnTo>
                  <a:pt x="8804" y="3558"/>
                </a:lnTo>
                <a:lnTo>
                  <a:pt x="8877" y="3632"/>
                </a:lnTo>
                <a:lnTo>
                  <a:pt x="8951" y="3668"/>
                </a:lnTo>
                <a:lnTo>
                  <a:pt x="9098" y="3668"/>
                </a:lnTo>
                <a:lnTo>
                  <a:pt x="9134" y="3632"/>
                </a:lnTo>
                <a:lnTo>
                  <a:pt x="9208" y="3558"/>
                </a:lnTo>
                <a:lnTo>
                  <a:pt x="9208" y="3485"/>
                </a:lnTo>
                <a:lnTo>
                  <a:pt x="9208" y="3375"/>
                </a:lnTo>
                <a:lnTo>
                  <a:pt x="9171" y="3338"/>
                </a:lnTo>
                <a:lnTo>
                  <a:pt x="9134" y="3265"/>
                </a:lnTo>
                <a:lnTo>
                  <a:pt x="9061" y="3228"/>
                </a:lnTo>
                <a:close/>
                <a:moveTo>
                  <a:pt x="16324" y="1101"/>
                </a:moveTo>
                <a:lnTo>
                  <a:pt x="16140" y="1541"/>
                </a:lnTo>
                <a:lnTo>
                  <a:pt x="15884" y="1944"/>
                </a:lnTo>
                <a:lnTo>
                  <a:pt x="15590" y="2348"/>
                </a:lnTo>
                <a:lnTo>
                  <a:pt x="15297" y="2751"/>
                </a:lnTo>
                <a:lnTo>
                  <a:pt x="14967" y="3081"/>
                </a:lnTo>
                <a:lnTo>
                  <a:pt x="14600" y="3412"/>
                </a:lnTo>
                <a:lnTo>
                  <a:pt x="13829" y="4072"/>
                </a:lnTo>
                <a:lnTo>
                  <a:pt x="13756" y="3925"/>
                </a:lnTo>
                <a:lnTo>
                  <a:pt x="13976" y="3778"/>
                </a:lnTo>
                <a:lnTo>
                  <a:pt x="14343" y="3558"/>
                </a:lnTo>
                <a:lnTo>
                  <a:pt x="14673" y="3301"/>
                </a:lnTo>
                <a:lnTo>
                  <a:pt x="15003" y="3008"/>
                </a:lnTo>
                <a:lnTo>
                  <a:pt x="15297" y="2715"/>
                </a:lnTo>
                <a:lnTo>
                  <a:pt x="15554" y="2384"/>
                </a:lnTo>
                <a:lnTo>
                  <a:pt x="15774" y="2018"/>
                </a:lnTo>
                <a:lnTo>
                  <a:pt x="15957" y="1651"/>
                </a:lnTo>
                <a:lnTo>
                  <a:pt x="16104" y="1211"/>
                </a:lnTo>
                <a:lnTo>
                  <a:pt x="16104" y="1137"/>
                </a:lnTo>
                <a:lnTo>
                  <a:pt x="16324" y="1101"/>
                </a:lnTo>
                <a:close/>
                <a:moveTo>
                  <a:pt x="10528" y="3962"/>
                </a:moveTo>
                <a:lnTo>
                  <a:pt x="10455" y="3998"/>
                </a:lnTo>
                <a:lnTo>
                  <a:pt x="10381" y="4072"/>
                </a:lnTo>
                <a:lnTo>
                  <a:pt x="10381" y="4108"/>
                </a:lnTo>
                <a:lnTo>
                  <a:pt x="10345" y="4219"/>
                </a:lnTo>
                <a:lnTo>
                  <a:pt x="10381" y="4329"/>
                </a:lnTo>
                <a:lnTo>
                  <a:pt x="10455" y="4402"/>
                </a:lnTo>
                <a:lnTo>
                  <a:pt x="10491" y="4439"/>
                </a:lnTo>
                <a:lnTo>
                  <a:pt x="10638" y="4439"/>
                </a:lnTo>
                <a:lnTo>
                  <a:pt x="10748" y="4365"/>
                </a:lnTo>
                <a:lnTo>
                  <a:pt x="10785" y="4292"/>
                </a:lnTo>
                <a:lnTo>
                  <a:pt x="10822" y="4219"/>
                </a:lnTo>
                <a:lnTo>
                  <a:pt x="10785" y="4108"/>
                </a:lnTo>
                <a:lnTo>
                  <a:pt x="10748" y="4072"/>
                </a:lnTo>
                <a:lnTo>
                  <a:pt x="10712" y="3998"/>
                </a:lnTo>
                <a:lnTo>
                  <a:pt x="10675" y="3962"/>
                </a:lnTo>
                <a:close/>
                <a:moveTo>
                  <a:pt x="16434" y="477"/>
                </a:moveTo>
                <a:lnTo>
                  <a:pt x="16617" y="514"/>
                </a:lnTo>
                <a:lnTo>
                  <a:pt x="16764" y="587"/>
                </a:lnTo>
                <a:lnTo>
                  <a:pt x="16837" y="734"/>
                </a:lnTo>
                <a:lnTo>
                  <a:pt x="16911" y="880"/>
                </a:lnTo>
                <a:lnTo>
                  <a:pt x="16947" y="1064"/>
                </a:lnTo>
                <a:lnTo>
                  <a:pt x="16947" y="1247"/>
                </a:lnTo>
                <a:lnTo>
                  <a:pt x="16911" y="1541"/>
                </a:lnTo>
                <a:lnTo>
                  <a:pt x="16764" y="1871"/>
                </a:lnTo>
                <a:lnTo>
                  <a:pt x="16544" y="2128"/>
                </a:lnTo>
                <a:lnTo>
                  <a:pt x="16104" y="2641"/>
                </a:lnTo>
                <a:lnTo>
                  <a:pt x="15077" y="3668"/>
                </a:lnTo>
                <a:lnTo>
                  <a:pt x="14086" y="4549"/>
                </a:lnTo>
                <a:lnTo>
                  <a:pt x="14013" y="4402"/>
                </a:lnTo>
                <a:lnTo>
                  <a:pt x="14123" y="4329"/>
                </a:lnTo>
                <a:lnTo>
                  <a:pt x="14967" y="3632"/>
                </a:lnTo>
                <a:lnTo>
                  <a:pt x="15370" y="3228"/>
                </a:lnTo>
                <a:lnTo>
                  <a:pt x="15737" y="2825"/>
                </a:lnTo>
                <a:lnTo>
                  <a:pt x="16067" y="2384"/>
                </a:lnTo>
                <a:lnTo>
                  <a:pt x="16361" y="1908"/>
                </a:lnTo>
                <a:lnTo>
                  <a:pt x="16617" y="1431"/>
                </a:lnTo>
                <a:lnTo>
                  <a:pt x="16764" y="880"/>
                </a:lnTo>
                <a:lnTo>
                  <a:pt x="16764" y="770"/>
                </a:lnTo>
                <a:lnTo>
                  <a:pt x="16727" y="697"/>
                </a:lnTo>
                <a:lnTo>
                  <a:pt x="16654" y="660"/>
                </a:lnTo>
                <a:lnTo>
                  <a:pt x="16544" y="660"/>
                </a:lnTo>
                <a:lnTo>
                  <a:pt x="15920" y="770"/>
                </a:lnTo>
                <a:lnTo>
                  <a:pt x="15333" y="954"/>
                </a:lnTo>
                <a:lnTo>
                  <a:pt x="15333" y="954"/>
                </a:lnTo>
                <a:lnTo>
                  <a:pt x="15590" y="807"/>
                </a:lnTo>
                <a:lnTo>
                  <a:pt x="15884" y="660"/>
                </a:lnTo>
                <a:lnTo>
                  <a:pt x="16177" y="550"/>
                </a:lnTo>
                <a:lnTo>
                  <a:pt x="16434" y="477"/>
                </a:lnTo>
                <a:close/>
                <a:moveTo>
                  <a:pt x="9354" y="4182"/>
                </a:moveTo>
                <a:lnTo>
                  <a:pt x="9208" y="4255"/>
                </a:lnTo>
                <a:lnTo>
                  <a:pt x="9134" y="4365"/>
                </a:lnTo>
                <a:lnTo>
                  <a:pt x="9134" y="4439"/>
                </a:lnTo>
                <a:lnTo>
                  <a:pt x="9171" y="4512"/>
                </a:lnTo>
                <a:lnTo>
                  <a:pt x="9208" y="4585"/>
                </a:lnTo>
                <a:lnTo>
                  <a:pt x="9281" y="4622"/>
                </a:lnTo>
                <a:lnTo>
                  <a:pt x="9428" y="4622"/>
                </a:lnTo>
                <a:lnTo>
                  <a:pt x="9538" y="4585"/>
                </a:lnTo>
                <a:lnTo>
                  <a:pt x="9611" y="4475"/>
                </a:lnTo>
                <a:lnTo>
                  <a:pt x="9648" y="4402"/>
                </a:lnTo>
                <a:lnTo>
                  <a:pt x="9648" y="4292"/>
                </a:lnTo>
                <a:lnTo>
                  <a:pt x="9611" y="4255"/>
                </a:lnTo>
                <a:lnTo>
                  <a:pt x="9538" y="4182"/>
                </a:lnTo>
                <a:close/>
                <a:moveTo>
                  <a:pt x="13243" y="6566"/>
                </a:moveTo>
                <a:lnTo>
                  <a:pt x="13169" y="6639"/>
                </a:lnTo>
                <a:lnTo>
                  <a:pt x="13133" y="6713"/>
                </a:lnTo>
                <a:lnTo>
                  <a:pt x="13133" y="6860"/>
                </a:lnTo>
                <a:lnTo>
                  <a:pt x="13133" y="6933"/>
                </a:lnTo>
                <a:lnTo>
                  <a:pt x="13206" y="6970"/>
                </a:lnTo>
                <a:lnTo>
                  <a:pt x="13316" y="7006"/>
                </a:lnTo>
                <a:lnTo>
                  <a:pt x="13463" y="6970"/>
                </a:lnTo>
                <a:lnTo>
                  <a:pt x="13536" y="6933"/>
                </a:lnTo>
                <a:lnTo>
                  <a:pt x="13536" y="6860"/>
                </a:lnTo>
                <a:lnTo>
                  <a:pt x="13573" y="6750"/>
                </a:lnTo>
                <a:lnTo>
                  <a:pt x="13536" y="6676"/>
                </a:lnTo>
                <a:lnTo>
                  <a:pt x="13463" y="6603"/>
                </a:lnTo>
                <a:lnTo>
                  <a:pt x="13316" y="6566"/>
                </a:lnTo>
                <a:close/>
                <a:moveTo>
                  <a:pt x="12216" y="7300"/>
                </a:moveTo>
                <a:lnTo>
                  <a:pt x="12105" y="7336"/>
                </a:lnTo>
                <a:lnTo>
                  <a:pt x="12032" y="7410"/>
                </a:lnTo>
                <a:lnTo>
                  <a:pt x="11995" y="7520"/>
                </a:lnTo>
                <a:lnTo>
                  <a:pt x="11995" y="7630"/>
                </a:lnTo>
                <a:lnTo>
                  <a:pt x="12032" y="7703"/>
                </a:lnTo>
                <a:lnTo>
                  <a:pt x="12105" y="7777"/>
                </a:lnTo>
                <a:lnTo>
                  <a:pt x="12216" y="7777"/>
                </a:lnTo>
                <a:lnTo>
                  <a:pt x="12289" y="7740"/>
                </a:lnTo>
                <a:lnTo>
                  <a:pt x="12362" y="7703"/>
                </a:lnTo>
                <a:lnTo>
                  <a:pt x="12436" y="7630"/>
                </a:lnTo>
                <a:lnTo>
                  <a:pt x="12436" y="7520"/>
                </a:lnTo>
                <a:lnTo>
                  <a:pt x="12436" y="7410"/>
                </a:lnTo>
                <a:lnTo>
                  <a:pt x="12326" y="7336"/>
                </a:lnTo>
                <a:lnTo>
                  <a:pt x="12216" y="7300"/>
                </a:lnTo>
                <a:close/>
                <a:moveTo>
                  <a:pt x="12729" y="8033"/>
                </a:moveTo>
                <a:lnTo>
                  <a:pt x="12656" y="8107"/>
                </a:lnTo>
                <a:lnTo>
                  <a:pt x="12656" y="8143"/>
                </a:lnTo>
                <a:lnTo>
                  <a:pt x="12619" y="8253"/>
                </a:lnTo>
                <a:lnTo>
                  <a:pt x="12619" y="8400"/>
                </a:lnTo>
                <a:lnTo>
                  <a:pt x="12656" y="8437"/>
                </a:lnTo>
                <a:lnTo>
                  <a:pt x="12692" y="8474"/>
                </a:lnTo>
                <a:lnTo>
                  <a:pt x="12729" y="8474"/>
                </a:lnTo>
                <a:lnTo>
                  <a:pt x="12802" y="8510"/>
                </a:lnTo>
                <a:lnTo>
                  <a:pt x="12912" y="8474"/>
                </a:lnTo>
                <a:lnTo>
                  <a:pt x="12986" y="8437"/>
                </a:lnTo>
                <a:lnTo>
                  <a:pt x="13022" y="8400"/>
                </a:lnTo>
                <a:lnTo>
                  <a:pt x="13022" y="8253"/>
                </a:lnTo>
                <a:lnTo>
                  <a:pt x="13022" y="8180"/>
                </a:lnTo>
                <a:lnTo>
                  <a:pt x="12949" y="8107"/>
                </a:lnTo>
                <a:lnTo>
                  <a:pt x="12912" y="8033"/>
                </a:lnTo>
                <a:close/>
                <a:moveTo>
                  <a:pt x="10051" y="2128"/>
                </a:moveTo>
                <a:lnTo>
                  <a:pt x="10455" y="2164"/>
                </a:lnTo>
                <a:lnTo>
                  <a:pt x="10858" y="2238"/>
                </a:lnTo>
                <a:lnTo>
                  <a:pt x="11262" y="2348"/>
                </a:lnTo>
                <a:lnTo>
                  <a:pt x="11225" y="2458"/>
                </a:lnTo>
                <a:lnTo>
                  <a:pt x="11262" y="2568"/>
                </a:lnTo>
                <a:lnTo>
                  <a:pt x="11335" y="2641"/>
                </a:lnTo>
                <a:lnTo>
                  <a:pt x="11445" y="2715"/>
                </a:lnTo>
                <a:lnTo>
                  <a:pt x="11629" y="2715"/>
                </a:lnTo>
                <a:lnTo>
                  <a:pt x="11775" y="2788"/>
                </a:lnTo>
                <a:lnTo>
                  <a:pt x="12105" y="2935"/>
                </a:lnTo>
                <a:lnTo>
                  <a:pt x="12179" y="2971"/>
                </a:lnTo>
                <a:lnTo>
                  <a:pt x="12252" y="3008"/>
                </a:lnTo>
                <a:lnTo>
                  <a:pt x="12472" y="3191"/>
                </a:lnTo>
                <a:lnTo>
                  <a:pt x="12692" y="3412"/>
                </a:lnTo>
                <a:lnTo>
                  <a:pt x="13096" y="3852"/>
                </a:lnTo>
                <a:lnTo>
                  <a:pt x="11482" y="4842"/>
                </a:lnTo>
                <a:lnTo>
                  <a:pt x="9868" y="5796"/>
                </a:lnTo>
                <a:lnTo>
                  <a:pt x="6090" y="8070"/>
                </a:lnTo>
                <a:lnTo>
                  <a:pt x="5209" y="8620"/>
                </a:lnTo>
                <a:lnTo>
                  <a:pt x="5356" y="8327"/>
                </a:lnTo>
                <a:lnTo>
                  <a:pt x="5649" y="7960"/>
                </a:lnTo>
                <a:lnTo>
                  <a:pt x="5943" y="7557"/>
                </a:lnTo>
                <a:lnTo>
                  <a:pt x="5906" y="7483"/>
                </a:lnTo>
                <a:lnTo>
                  <a:pt x="5870" y="7483"/>
                </a:lnTo>
                <a:lnTo>
                  <a:pt x="5686" y="7593"/>
                </a:lnTo>
                <a:lnTo>
                  <a:pt x="5539" y="7740"/>
                </a:lnTo>
                <a:lnTo>
                  <a:pt x="5209" y="8070"/>
                </a:lnTo>
                <a:lnTo>
                  <a:pt x="4989" y="8437"/>
                </a:lnTo>
                <a:lnTo>
                  <a:pt x="4769" y="8840"/>
                </a:lnTo>
                <a:lnTo>
                  <a:pt x="4732" y="8877"/>
                </a:lnTo>
                <a:lnTo>
                  <a:pt x="4622" y="8584"/>
                </a:lnTo>
                <a:lnTo>
                  <a:pt x="4916" y="8107"/>
                </a:lnTo>
                <a:lnTo>
                  <a:pt x="5283" y="7630"/>
                </a:lnTo>
                <a:lnTo>
                  <a:pt x="5649" y="7190"/>
                </a:lnTo>
                <a:lnTo>
                  <a:pt x="6016" y="6786"/>
                </a:lnTo>
                <a:lnTo>
                  <a:pt x="6016" y="6750"/>
                </a:lnTo>
                <a:lnTo>
                  <a:pt x="6016" y="6713"/>
                </a:lnTo>
                <a:lnTo>
                  <a:pt x="5943" y="6713"/>
                </a:lnTo>
                <a:lnTo>
                  <a:pt x="5539" y="7043"/>
                </a:lnTo>
                <a:lnTo>
                  <a:pt x="5173" y="7410"/>
                </a:lnTo>
                <a:lnTo>
                  <a:pt x="4842" y="7777"/>
                </a:lnTo>
                <a:lnTo>
                  <a:pt x="4512" y="8180"/>
                </a:lnTo>
                <a:lnTo>
                  <a:pt x="4476" y="7923"/>
                </a:lnTo>
                <a:lnTo>
                  <a:pt x="4439" y="7667"/>
                </a:lnTo>
                <a:lnTo>
                  <a:pt x="4659" y="7336"/>
                </a:lnTo>
                <a:lnTo>
                  <a:pt x="4879" y="7080"/>
                </a:lnTo>
                <a:lnTo>
                  <a:pt x="5686" y="6016"/>
                </a:lnTo>
                <a:lnTo>
                  <a:pt x="5723" y="5943"/>
                </a:lnTo>
                <a:lnTo>
                  <a:pt x="5686" y="5906"/>
                </a:lnTo>
                <a:lnTo>
                  <a:pt x="5576" y="5906"/>
                </a:lnTo>
                <a:lnTo>
                  <a:pt x="5283" y="6199"/>
                </a:lnTo>
                <a:lnTo>
                  <a:pt x="4953" y="6529"/>
                </a:lnTo>
                <a:lnTo>
                  <a:pt x="4402" y="7153"/>
                </a:lnTo>
                <a:lnTo>
                  <a:pt x="4402" y="6529"/>
                </a:lnTo>
                <a:lnTo>
                  <a:pt x="4622" y="6199"/>
                </a:lnTo>
                <a:lnTo>
                  <a:pt x="4953" y="5759"/>
                </a:lnTo>
                <a:lnTo>
                  <a:pt x="5136" y="5502"/>
                </a:lnTo>
                <a:lnTo>
                  <a:pt x="5246" y="5392"/>
                </a:lnTo>
                <a:lnTo>
                  <a:pt x="5393" y="5319"/>
                </a:lnTo>
                <a:lnTo>
                  <a:pt x="5429" y="5319"/>
                </a:lnTo>
                <a:lnTo>
                  <a:pt x="5429" y="5282"/>
                </a:lnTo>
                <a:lnTo>
                  <a:pt x="5393" y="5246"/>
                </a:lnTo>
                <a:lnTo>
                  <a:pt x="5393" y="5209"/>
                </a:lnTo>
                <a:lnTo>
                  <a:pt x="5173" y="5209"/>
                </a:lnTo>
                <a:lnTo>
                  <a:pt x="5063" y="5282"/>
                </a:lnTo>
                <a:lnTo>
                  <a:pt x="4953" y="5356"/>
                </a:lnTo>
                <a:lnTo>
                  <a:pt x="4769" y="5539"/>
                </a:lnTo>
                <a:lnTo>
                  <a:pt x="4622" y="5722"/>
                </a:lnTo>
                <a:lnTo>
                  <a:pt x="4476" y="5869"/>
                </a:lnTo>
                <a:lnTo>
                  <a:pt x="4586" y="5466"/>
                </a:lnTo>
                <a:lnTo>
                  <a:pt x="4732" y="5062"/>
                </a:lnTo>
                <a:lnTo>
                  <a:pt x="4879" y="4842"/>
                </a:lnTo>
                <a:lnTo>
                  <a:pt x="5026" y="4622"/>
                </a:lnTo>
                <a:lnTo>
                  <a:pt x="5209" y="4402"/>
                </a:lnTo>
                <a:lnTo>
                  <a:pt x="5393" y="4219"/>
                </a:lnTo>
                <a:lnTo>
                  <a:pt x="5796" y="3852"/>
                </a:lnTo>
                <a:lnTo>
                  <a:pt x="6236" y="3522"/>
                </a:lnTo>
                <a:lnTo>
                  <a:pt x="6677" y="3228"/>
                </a:lnTo>
                <a:lnTo>
                  <a:pt x="7117" y="2935"/>
                </a:lnTo>
                <a:lnTo>
                  <a:pt x="7594" y="2715"/>
                </a:lnTo>
                <a:lnTo>
                  <a:pt x="8070" y="2494"/>
                </a:lnTo>
                <a:lnTo>
                  <a:pt x="8474" y="2348"/>
                </a:lnTo>
                <a:lnTo>
                  <a:pt x="8841" y="2238"/>
                </a:lnTo>
                <a:lnTo>
                  <a:pt x="9244" y="2164"/>
                </a:lnTo>
                <a:lnTo>
                  <a:pt x="9648" y="2128"/>
                </a:lnTo>
                <a:close/>
                <a:moveTo>
                  <a:pt x="13316" y="4219"/>
                </a:moveTo>
                <a:lnTo>
                  <a:pt x="13426" y="4365"/>
                </a:lnTo>
                <a:lnTo>
                  <a:pt x="12582" y="5026"/>
                </a:lnTo>
                <a:lnTo>
                  <a:pt x="11702" y="5649"/>
                </a:lnTo>
                <a:lnTo>
                  <a:pt x="10785" y="6273"/>
                </a:lnTo>
                <a:lnTo>
                  <a:pt x="9868" y="6860"/>
                </a:lnTo>
                <a:lnTo>
                  <a:pt x="8877" y="7446"/>
                </a:lnTo>
                <a:lnTo>
                  <a:pt x="7887" y="8033"/>
                </a:lnTo>
                <a:lnTo>
                  <a:pt x="6860" y="8584"/>
                </a:lnTo>
                <a:lnTo>
                  <a:pt x="5796" y="9097"/>
                </a:lnTo>
                <a:lnTo>
                  <a:pt x="4989" y="9464"/>
                </a:lnTo>
                <a:lnTo>
                  <a:pt x="4916" y="9317"/>
                </a:lnTo>
                <a:lnTo>
                  <a:pt x="4953" y="9207"/>
                </a:lnTo>
                <a:lnTo>
                  <a:pt x="6053" y="8584"/>
                </a:lnTo>
                <a:lnTo>
                  <a:pt x="10198" y="6089"/>
                </a:lnTo>
                <a:lnTo>
                  <a:pt x="11775" y="5136"/>
                </a:lnTo>
                <a:lnTo>
                  <a:pt x="13316" y="4219"/>
                </a:lnTo>
                <a:close/>
                <a:moveTo>
                  <a:pt x="3962" y="7960"/>
                </a:moveTo>
                <a:lnTo>
                  <a:pt x="3999" y="8070"/>
                </a:lnTo>
                <a:lnTo>
                  <a:pt x="3999" y="8107"/>
                </a:lnTo>
                <a:lnTo>
                  <a:pt x="4146" y="8694"/>
                </a:lnTo>
                <a:lnTo>
                  <a:pt x="3962" y="9024"/>
                </a:lnTo>
                <a:lnTo>
                  <a:pt x="3925" y="9097"/>
                </a:lnTo>
                <a:lnTo>
                  <a:pt x="3925" y="9134"/>
                </a:lnTo>
                <a:lnTo>
                  <a:pt x="3999" y="9244"/>
                </a:lnTo>
                <a:lnTo>
                  <a:pt x="3339" y="9501"/>
                </a:lnTo>
                <a:lnTo>
                  <a:pt x="3008" y="9611"/>
                </a:lnTo>
                <a:lnTo>
                  <a:pt x="2642" y="9684"/>
                </a:lnTo>
                <a:lnTo>
                  <a:pt x="2898" y="9171"/>
                </a:lnTo>
                <a:lnTo>
                  <a:pt x="3229" y="8694"/>
                </a:lnTo>
                <a:lnTo>
                  <a:pt x="3559" y="8327"/>
                </a:lnTo>
                <a:lnTo>
                  <a:pt x="3962" y="7960"/>
                </a:lnTo>
                <a:close/>
                <a:moveTo>
                  <a:pt x="13609" y="4732"/>
                </a:moveTo>
                <a:lnTo>
                  <a:pt x="13683" y="4915"/>
                </a:lnTo>
                <a:lnTo>
                  <a:pt x="12986" y="5502"/>
                </a:lnTo>
                <a:lnTo>
                  <a:pt x="12105" y="6199"/>
                </a:lnTo>
                <a:lnTo>
                  <a:pt x="11225" y="6823"/>
                </a:lnTo>
                <a:lnTo>
                  <a:pt x="10308" y="7446"/>
                </a:lnTo>
                <a:lnTo>
                  <a:pt x="9354" y="8033"/>
                </a:lnTo>
                <a:lnTo>
                  <a:pt x="8401" y="8584"/>
                </a:lnTo>
                <a:lnTo>
                  <a:pt x="7447" y="9097"/>
                </a:lnTo>
                <a:lnTo>
                  <a:pt x="6456" y="9574"/>
                </a:lnTo>
                <a:lnTo>
                  <a:pt x="5429" y="10014"/>
                </a:lnTo>
                <a:lnTo>
                  <a:pt x="5246" y="9794"/>
                </a:lnTo>
                <a:lnTo>
                  <a:pt x="5466" y="9684"/>
                </a:lnTo>
                <a:lnTo>
                  <a:pt x="6603" y="9134"/>
                </a:lnTo>
                <a:lnTo>
                  <a:pt x="7740" y="8547"/>
                </a:lnTo>
                <a:lnTo>
                  <a:pt x="8877" y="7923"/>
                </a:lnTo>
                <a:lnTo>
                  <a:pt x="9978" y="7263"/>
                </a:lnTo>
                <a:lnTo>
                  <a:pt x="10895" y="6676"/>
                </a:lnTo>
                <a:lnTo>
                  <a:pt x="11812" y="6053"/>
                </a:lnTo>
                <a:lnTo>
                  <a:pt x="12729" y="5392"/>
                </a:lnTo>
                <a:lnTo>
                  <a:pt x="13609" y="4732"/>
                </a:lnTo>
                <a:close/>
                <a:moveTo>
                  <a:pt x="11995" y="9721"/>
                </a:moveTo>
                <a:lnTo>
                  <a:pt x="12472" y="9831"/>
                </a:lnTo>
                <a:lnTo>
                  <a:pt x="12436" y="9867"/>
                </a:lnTo>
                <a:lnTo>
                  <a:pt x="12032" y="10271"/>
                </a:lnTo>
                <a:lnTo>
                  <a:pt x="12032" y="10198"/>
                </a:lnTo>
                <a:lnTo>
                  <a:pt x="11995" y="9721"/>
                </a:lnTo>
                <a:close/>
                <a:moveTo>
                  <a:pt x="2715" y="8804"/>
                </a:moveTo>
                <a:lnTo>
                  <a:pt x="2422" y="9317"/>
                </a:lnTo>
                <a:lnTo>
                  <a:pt x="2165" y="9867"/>
                </a:lnTo>
                <a:lnTo>
                  <a:pt x="2165" y="9941"/>
                </a:lnTo>
                <a:lnTo>
                  <a:pt x="2201" y="10051"/>
                </a:lnTo>
                <a:lnTo>
                  <a:pt x="2275" y="10088"/>
                </a:lnTo>
                <a:lnTo>
                  <a:pt x="2348" y="10124"/>
                </a:lnTo>
                <a:lnTo>
                  <a:pt x="2898" y="10014"/>
                </a:lnTo>
                <a:lnTo>
                  <a:pt x="3449" y="9867"/>
                </a:lnTo>
                <a:lnTo>
                  <a:pt x="3925" y="9684"/>
                </a:lnTo>
                <a:lnTo>
                  <a:pt x="4439" y="9464"/>
                </a:lnTo>
                <a:lnTo>
                  <a:pt x="4549" y="9684"/>
                </a:lnTo>
                <a:lnTo>
                  <a:pt x="3559" y="10124"/>
                </a:lnTo>
                <a:lnTo>
                  <a:pt x="3082" y="10308"/>
                </a:lnTo>
                <a:lnTo>
                  <a:pt x="2568" y="10528"/>
                </a:lnTo>
                <a:lnTo>
                  <a:pt x="2275" y="10638"/>
                </a:lnTo>
                <a:lnTo>
                  <a:pt x="2018" y="10674"/>
                </a:lnTo>
                <a:lnTo>
                  <a:pt x="1761" y="10711"/>
                </a:lnTo>
                <a:lnTo>
                  <a:pt x="1468" y="10711"/>
                </a:lnTo>
                <a:lnTo>
                  <a:pt x="2091" y="9794"/>
                </a:lnTo>
                <a:lnTo>
                  <a:pt x="2348" y="9317"/>
                </a:lnTo>
                <a:lnTo>
                  <a:pt x="2642" y="8877"/>
                </a:lnTo>
                <a:lnTo>
                  <a:pt x="2715" y="8804"/>
                </a:lnTo>
                <a:close/>
                <a:moveTo>
                  <a:pt x="13829" y="5429"/>
                </a:moveTo>
                <a:lnTo>
                  <a:pt x="13940" y="5943"/>
                </a:lnTo>
                <a:lnTo>
                  <a:pt x="13940" y="6456"/>
                </a:lnTo>
                <a:lnTo>
                  <a:pt x="13940" y="6896"/>
                </a:lnTo>
                <a:lnTo>
                  <a:pt x="13866" y="7336"/>
                </a:lnTo>
                <a:lnTo>
                  <a:pt x="13756" y="7740"/>
                </a:lnTo>
                <a:lnTo>
                  <a:pt x="13609" y="8143"/>
                </a:lnTo>
                <a:lnTo>
                  <a:pt x="13426" y="8547"/>
                </a:lnTo>
                <a:lnTo>
                  <a:pt x="13206" y="8914"/>
                </a:lnTo>
                <a:lnTo>
                  <a:pt x="12949" y="9281"/>
                </a:lnTo>
                <a:lnTo>
                  <a:pt x="12656" y="9647"/>
                </a:lnTo>
                <a:lnTo>
                  <a:pt x="12289" y="9611"/>
                </a:lnTo>
                <a:lnTo>
                  <a:pt x="11922" y="9537"/>
                </a:lnTo>
                <a:lnTo>
                  <a:pt x="11849" y="9574"/>
                </a:lnTo>
                <a:lnTo>
                  <a:pt x="11812" y="9574"/>
                </a:lnTo>
                <a:lnTo>
                  <a:pt x="11775" y="9647"/>
                </a:lnTo>
                <a:lnTo>
                  <a:pt x="11702" y="10418"/>
                </a:lnTo>
                <a:lnTo>
                  <a:pt x="11702" y="10491"/>
                </a:lnTo>
                <a:lnTo>
                  <a:pt x="11409" y="10711"/>
                </a:lnTo>
                <a:lnTo>
                  <a:pt x="11188" y="10821"/>
                </a:lnTo>
                <a:lnTo>
                  <a:pt x="11152" y="10858"/>
                </a:lnTo>
                <a:lnTo>
                  <a:pt x="11042" y="10931"/>
                </a:lnTo>
                <a:lnTo>
                  <a:pt x="11042" y="10564"/>
                </a:lnTo>
                <a:lnTo>
                  <a:pt x="11115" y="10198"/>
                </a:lnTo>
                <a:lnTo>
                  <a:pt x="11188" y="9867"/>
                </a:lnTo>
                <a:lnTo>
                  <a:pt x="11298" y="9501"/>
                </a:lnTo>
                <a:lnTo>
                  <a:pt x="11298" y="9464"/>
                </a:lnTo>
                <a:lnTo>
                  <a:pt x="11262" y="9427"/>
                </a:lnTo>
                <a:lnTo>
                  <a:pt x="11225" y="9427"/>
                </a:lnTo>
                <a:lnTo>
                  <a:pt x="11188" y="9464"/>
                </a:lnTo>
                <a:lnTo>
                  <a:pt x="11078" y="9647"/>
                </a:lnTo>
                <a:lnTo>
                  <a:pt x="10968" y="9831"/>
                </a:lnTo>
                <a:lnTo>
                  <a:pt x="10785" y="10234"/>
                </a:lnTo>
                <a:lnTo>
                  <a:pt x="10712" y="10638"/>
                </a:lnTo>
                <a:lnTo>
                  <a:pt x="10712" y="11078"/>
                </a:lnTo>
                <a:lnTo>
                  <a:pt x="10271" y="11261"/>
                </a:lnTo>
                <a:lnTo>
                  <a:pt x="9831" y="11371"/>
                </a:lnTo>
                <a:lnTo>
                  <a:pt x="9868" y="11005"/>
                </a:lnTo>
                <a:lnTo>
                  <a:pt x="9978" y="10638"/>
                </a:lnTo>
                <a:lnTo>
                  <a:pt x="10051" y="10344"/>
                </a:lnTo>
                <a:lnTo>
                  <a:pt x="10161" y="10088"/>
                </a:lnTo>
                <a:lnTo>
                  <a:pt x="10418" y="9574"/>
                </a:lnTo>
                <a:lnTo>
                  <a:pt x="10418" y="9537"/>
                </a:lnTo>
                <a:lnTo>
                  <a:pt x="10381" y="9501"/>
                </a:lnTo>
                <a:lnTo>
                  <a:pt x="10345" y="9501"/>
                </a:lnTo>
                <a:lnTo>
                  <a:pt x="10345" y="9537"/>
                </a:lnTo>
                <a:lnTo>
                  <a:pt x="10015" y="9941"/>
                </a:lnTo>
                <a:lnTo>
                  <a:pt x="9758" y="10418"/>
                </a:lnTo>
                <a:lnTo>
                  <a:pt x="9538" y="10895"/>
                </a:lnTo>
                <a:lnTo>
                  <a:pt x="9501" y="11151"/>
                </a:lnTo>
                <a:lnTo>
                  <a:pt x="9428" y="11408"/>
                </a:lnTo>
                <a:lnTo>
                  <a:pt x="8951" y="11408"/>
                </a:lnTo>
                <a:lnTo>
                  <a:pt x="8951" y="11261"/>
                </a:lnTo>
                <a:lnTo>
                  <a:pt x="8914" y="11225"/>
                </a:lnTo>
                <a:lnTo>
                  <a:pt x="8877" y="11188"/>
                </a:lnTo>
                <a:lnTo>
                  <a:pt x="8841" y="11188"/>
                </a:lnTo>
                <a:lnTo>
                  <a:pt x="8804" y="11225"/>
                </a:lnTo>
                <a:lnTo>
                  <a:pt x="8731" y="11298"/>
                </a:lnTo>
                <a:lnTo>
                  <a:pt x="9171" y="10454"/>
                </a:lnTo>
                <a:lnTo>
                  <a:pt x="9391" y="10051"/>
                </a:lnTo>
                <a:lnTo>
                  <a:pt x="9684" y="9647"/>
                </a:lnTo>
                <a:lnTo>
                  <a:pt x="9684" y="9611"/>
                </a:lnTo>
                <a:lnTo>
                  <a:pt x="9648" y="9611"/>
                </a:lnTo>
                <a:lnTo>
                  <a:pt x="9648" y="9574"/>
                </a:lnTo>
                <a:lnTo>
                  <a:pt x="9611" y="9611"/>
                </a:lnTo>
                <a:lnTo>
                  <a:pt x="9244" y="10014"/>
                </a:lnTo>
                <a:lnTo>
                  <a:pt x="8914" y="10418"/>
                </a:lnTo>
                <a:lnTo>
                  <a:pt x="8621" y="10858"/>
                </a:lnTo>
                <a:lnTo>
                  <a:pt x="8327" y="11335"/>
                </a:lnTo>
                <a:lnTo>
                  <a:pt x="7960" y="11225"/>
                </a:lnTo>
                <a:lnTo>
                  <a:pt x="7997" y="11188"/>
                </a:lnTo>
                <a:lnTo>
                  <a:pt x="7997" y="11151"/>
                </a:lnTo>
                <a:lnTo>
                  <a:pt x="7960" y="11115"/>
                </a:lnTo>
                <a:lnTo>
                  <a:pt x="7960" y="11078"/>
                </a:lnTo>
                <a:lnTo>
                  <a:pt x="7924" y="10968"/>
                </a:lnTo>
                <a:lnTo>
                  <a:pt x="7960" y="10858"/>
                </a:lnTo>
                <a:lnTo>
                  <a:pt x="8034" y="10601"/>
                </a:lnTo>
                <a:lnTo>
                  <a:pt x="8181" y="10308"/>
                </a:lnTo>
                <a:lnTo>
                  <a:pt x="8474" y="9831"/>
                </a:lnTo>
                <a:lnTo>
                  <a:pt x="8767" y="9427"/>
                </a:lnTo>
                <a:lnTo>
                  <a:pt x="8804" y="9391"/>
                </a:lnTo>
                <a:lnTo>
                  <a:pt x="8767" y="9317"/>
                </a:lnTo>
                <a:lnTo>
                  <a:pt x="8694" y="9317"/>
                </a:lnTo>
                <a:lnTo>
                  <a:pt x="8364" y="9537"/>
                </a:lnTo>
                <a:lnTo>
                  <a:pt x="8107" y="9831"/>
                </a:lnTo>
                <a:lnTo>
                  <a:pt x="7887" y="10124"/>
                </a:lnTo>
                <a:lnTo>
                  <a:pt x="7704" y="10454"/>
                </a:lnTo>
                <a:lnTo>
                  <a:pt x="7594" y="10784"/>
                </a:lnTo>
                <a:lnTo>
                  <a:pt x="7557" y="10968"/>
                </a:lnTo>
                <a:lnTo>
                  <a:pt x="7594" y="11115"/>
                </a:lnTo>
                <a:lnTo>
                  <a:pt x="7153" y="10968"/>
                </a:lnTo>
                <a:lnTo>
                  <a:pt x="6713" y="10784"/>
                </a:lnTo>
                <a:lnTo>
                  <a:pt x="6933" y="10564"/>
                </a:lnTo>
                <a:lnTo>
                  <a:pt x="7080" y="10344"/>
                </a:lnTo>
                <a:lnTo>
                  <a:pt x="7153" y="10234"/>
                </a:lnTo>
                <a:lnTo>
                  <a:pt x="7190" y="10124"/>
                </a:lnTo>
                <a:lnTo>
                  <a:pt x="7190" y="10088"/>
                </a:lnTo>
                <a:lnTo>
                  <a:pt x="7153" y="10088"/>
                </a:lnTo>
                <a:lnTo>
                  <a:pt x="7080" y="10124"/>
                </a:lnTo>
                <a:lnTo>
                  <a:pt x="7007" y="10161"/>
                </a:lnTo>
                <a:lnTo>
                  <a:pt x="6823" y="10308"/>
                </a:lnTo>
                <a:lnTo>
                  <a:pt x="6493" y="10564"/>
                </a:lnTo>
                <a:lnTo>
                  <a:pt x="6420" y="10638"/>
                </a:lnTo>
                <a:lnTo>
                  <a:pt x="5906" y="10344"/>
                </a:lnTo>
                <a:lnTo>
                  <a:pt x="6897" y="9904"/>
                </a:lnTo>
                <a:lnTo>
                  <a:pt x="7887" y="9391"/>
                </a:lnTo>
                <a:lnTo>
                  <a:pt x="8877" y="8877"/>
                </a:lnTo>
                <a:lnTo>
                  <a:pt x="9795" y="8327"/>
                </a:lnTo>
                <a:lnTo>
                  <a:pt x="10748" y="7740"/>
                </a:lnTo>
                <a:lnTo>
                  <a:pt x="11665" y="7116"/>
                </a:lnTo>
                <a:lnTo>
                  <a:pt x="12546" y="6456"/>
                </a:lnTo>
                <a:lnTo>
                  <a:pt x="13426" y="5796"/>
                </a:lnTo>
                <a:lnTo>
                  <a:pt x="13829" y="5429"/>
                </a:lnTo>
                <a:close/>
                <a:moveTo>
                  <a:pt x="1651" y="9757"/>
                </a:moveTo>
                <a:lnTo>
                  <a:pt x="1028" y="10711"/>
                </a:lnTo>
                <a:lnTo>
                  <a:pt x="991" y="10784"/>
                </a:lnTo>
                <a:lnTo>
                  <a:pt x="1028" y="10858"/>
                </a:lnTo>
                <a:lnTo>
                  <a:pt x="1028" y="10931"/>
                </a:lnTo>
                <a:lnTo>
                  <a:pt x="1101" y="10968"/>
                </a:lnTo>
                <a:lnTo>
                  <a:pt x="1358" y="11041"/>
                </a:lnTo>
                <a:lnTo>
                  <a:pt x="1651" y="11078"/>
                </a:lnTo>
                <a:lnTo>
                  <a:pt x="1908" y="11078"/>
                </a:lnTo>
                <a:lnTo>
                  <a:pt x="2165" y="11041"/>
                </a:lnTo>
                <a:lnTo>
                  <a:pt x="2715" y="10858"/>
                </a:lnTo>
                <a:lnTo>
                  <a:pt x="3229" y="10638"/>
                </a:lnTo>
                <a:lnTo>
                  <a:pt x="4769" y="10014"/>
                </a:lnTo>
                <a:lnTo>
                  <a:pt x="4953" y="10198"/>
                </a:lnTo>
                <a:lnTo>
                  <a:pt x="4072" y="10564"/>
                </a:lnTo>
                <a:lnTo>
                  <a:pt x="3192" y="10895"/>
                </a:lnTo>
                <a:lnTo>
                  <a:pt x="2238" y="11188"/>
                </a:lnTo>
                <a:lnTo>
                  <a:pt x="1248" y="11445"/>
                </a:lnTo>
                <a:lnTo>
                  <a:pt x="1101" y="11518"/>
                </a:lnTo>
                <a:lnTo>
                  <a:pt x="844" y="11555"/>
                </a:lnTo>
                <a:lnTo>
                  <a:pt x="624" y="11555"/>
                </a:lnTo>
                <a:lnTo>
                  <a:pt x="551" y="11518"/>
                </a:lnTo>
                <a:lnTo>
                  <a:pt x="477" y="11481"/>
                </a:lnTo>
                <a:lnTo>
                  <a:pt x="477" y="11408"/>
                </a:lnTo>
                <a:lnTo>
                  <a:pt x="514" y="11298"/>
                </a:lnTo>
                <a:lnTo>
                  <a:pt x="661" y="11005"/>
                </a:lnTo>
                <a:lnTo>
                  <a:pt x="991" y="10601"/>
                </a:lnTo>
                <a:lnTo>
                  <a:pt x="1321" y="10161"/>
                </a:lnTo>
                <a:lnTo>
                  <a:pt x="1651" y="9757"/>
                </a:lnTo>
                <a:close/>
                <a:moveTo>
                  <a:pt x="16324" y="0"/>
                </a:moveTo>
                <a:lnTo>
                  <a:pt x="16140" y="37"/>
                </a:lnTo>
                <a:lnTo>
                  <a:pt x="15774" y="147"/>
                </a:lnTo>
                <a:lnTo>
                  <a:pt x="15480" y="330"/>
                </a:lnTo>
                <a:lnTo>
                  <a:pt x="14636" y="807"/>
                </a:lnTo>
                <a:lnTo>
                  <a:pt x="13866" y="1357"/>
                </a:lnTo>
                <a:lnTo>
                  <a:pt x="13059" y="1908"/>
                </a:lnTo>
                <a:lnTo>
                  <a:pt x="12289" y="2458"/>
                </a:lnTo>
                <a:lnTo>
                  <a:pt x="12032" y="2311"/>
                </a:lnTo>
                <a:lnTo>
                  <a:pt x="11812" y="2238"/>
                </a:lnTo>
                <a:lnTo>
                  <a:pt x="11629" y="2238"/>
                </a:lnTo>
                <a:lnTo>
                  <a:pt x="11372" y="2091"/>
                </a:lnTo>
                <a:lnTo>
                  <a:pt x="11115" y="1981"/>
                </a:lnTo>
                <a:lnTo>
                  <a:pt x="10858" y="1908"/>
                </a:lnTo>
                <a:lnTo>
                  <a:pt x="10565" y="1834"/>
                </a:lnTo>
                <a:lnTo>
                  <a:pt x="10015" y="1761"/>
                </a:lnTo>
                <a:lnTo>
                  <a:pt x="9464" y="1761"/>
                </a:lnTo>
                <a:lnTo>
                  <a:pt x="8914" y="1834"/>
                </a:lnTo>
                <a:lnTo>
                  <a:pt x="8364" y="1981"/>
                </a:lnTo>
                <a:lnTo>
                  <a:pt x="7814" y="2164"/>
                </a:lnTo>
                <a:lnTo>
                  <a:pt x="7300" y="2384"/>
                </a:lnTo>
                <a:lnTo>
                  <a:pt x="6677" y="2715"/>
                </a:lnTo>
                <a:lnTo>
                  <a:pt x="6090" y="3081"/>
                </a:lnTo>
                <a:lnTo>
                  <a:pt x="5503" y="3522"/>
                </a:lnTo>
                <a:lnTo>
                  <a:pt x="4989" y="3962"/>
                </a:lnTo>
                <a:lnTo>
                  <a:pt x="4769" y="4219"/>
                </a:lnTo>
                <a:lnTo>
                  <a:pt x="4549" y="4475"/>
                </a:lnTo>
                <a:lnTo>
                  <a:pt x="4402" y="4769"/>
                </a:lnTo>
                <a:lnTo>
                  <a:pt x="4256" y="5062"/>
                </a:lnTo>
                <a:lnTo>
                  <a:pt x="4146" y="5356"/>
                </a:lnTo>
                <a:lnTo>
                  <a:pt x="4035" y="5686"/>
                </a:lnTo>
                <a:lnTo>
                  <a:pt x="3999" y="6016"/>
                </a:lnTo>
                <a:lnTo>
                  <a:pt x="3925" y="6346"/>
                </a:lnTo>
                <a:lnTo>
                  <a:pt x="3889" y="6970"/>
                </a:lnTo>
                <a:lnTo>
                  <a:pt x="3925" y="7630"/>
                </a:lnTo>
                <a:lnTo>
                  <a:pt x="3339" y="7960"/>
                </a:lnTo>
                <a:lnTo>
                  <a:pt x="2752" y="8290"/>
                </a:lnTo>
                <a:lnTo>
                  <a:pt x="2238" y="8657"/>
                </a:lnTo>
                <a:lnTo>
                  <a:pt x="1725" y="9097"/>
                </a:lnTo>
                <a:lnTo>
                  <a:pt x="1248" y="9574"/>
                </a:lnTo>
                <a:lnTo>
                  <a:pt x="808" y="10051"/>
                </a:lnTo>
                <a:lnTo>
                  <a:pt x="404" y="10601"/>
                </a:lnTo>
                <a:lnTo>
                  <a:pt x="221" y="10858"/>
                </a:lnTo>
                <a:lnTo>
                  <a:pt x="74" y="11151"/>
                </a:lnTo>
                <a:lnTo>
                  <a:pt x="1" y="11371"/>
                </a:lnTo>
                <a:lnTo>
                  <a:pt x="37" y="11555"/>
                </a:lnTo>
                <a:lnTo>
                  <a:pt x="111" y="11738"/>
                </a:lnTo>
                <a:lnTo>
                  <a:pt x="184" y="11812"/>
                </a:lnTo>
                <a:lnTo>
                  <a:pt x="257" y="11885"/>
                </a:lnTo>
                <a:lnTo>
                  <a:pt x="477" y="11958"/>
                </a:lnTo>
                <a:lnTo>
                  <a:pt x="697" y="11995"/>
                </a:lnTo>
                <a:lnTo>
                  <a:pt x="918" y="11995"/>
                </a:lnTo>
                <a:lnTo>
                  <a:pt x="1174" y="11958"/>
                </a:lnTo>
                <a:lnTo>
                  <a:pt x="1835" y="11812"/>
                </a:lnTo>
                <a:lnTo>
                  <a:pt x="2495" y="11591"/>
                </a:lnTo>
                <a:lnTo>
                  <a:pt x="3815" y="11151"/>
                </a:lnTo>
                <a:lnTo>
                  <a:pt x="4586" y="10858"/>
                </a:lnTo>
                <a:lnTo>
                  <a:pt x="5356" y="10564"/>
                </a:lnTo>
                <a:lnTo>
                  <a:pt x="5760" y="10858"/>
                </a:lnTo>
                <a:lnTo>
                  <a:pt x="6200" y="11078"/>
                </a:lnTo>
                <a:lnTo>
                  <a:pt x="6236" y="11261"/>
                </a:lnTo>
                <a:lnTo>
                  <a:pt x="6273" y="11335"/>
                </a:lnTo>
                <a:lnTo>
                  <a:pt x="6346" y="11371"/>
                </a:lnTo>
                <a:lnTo>
                  <a:pt x="6493" y="11371"/>
                </a:lnTo>
                <a:lnTo>
                  <a:pt x="6603" y="11261"/>
                </a:lnTo>
                <a:lnTo>
                  <a:pt x="7410" y="11591"/>
                </a:lnTo>
                <a:lnTo>
                  <a:pt x="7814" y="11702"/>
                </a:lnTo>
                <a:lnTo>
                  <a:pt x="8217" y="11812"/>
                </a:lnTo>
                <a:lnTo>
                  <a:pt x="8291" y="11848"/>
                </a:lnTo>
                <a:lnTo>
                  <a:pt x="8364" y="11885"/>
                </a:lnTo>
                <a:lnTo>
                  <a:pt x="8474" y="11848"/>
                </a:lnTo>
                <a:lnTo>
                  <a:pt x="8547" y="11885"/>
                </a:lnTo>
                <a:lnTo>
                  <a:pt x="8877" y="11922"/>
                </a:lnTo>
                <a:lnTo>
                  <a:pt x="9574" y="11922"/>
                </a:lnTo>
                <a:lnTo>
                  <a:pt x="9905" y="11885"/>
                </a:lnTo>
                <a:lnTo>
                  <a:pt x="10235" y="11812"/>
                </a:lnTo>
                <a:lnTo>
                  <a:pt x="10565" y="11702"/>
                </a:lnTo>
                <a:lnTo>
                  <a:pt x="10895" y="11555"/>
                </a:lnTo>
                <a:lnTo>
                  <a:pt x="11225" y="11408"/>
                </a:lnTo>
                <a:lnTo>
                  <a:pt x="11555" y="11225"/>
                </a:lnTo>
                <a:lnTo>
                  <a:pt x="11885" y="11041"/>
                </a:lnTo>
                <a:lnTo>
                  <a:pt x="12179" y="10784"/>
                </a:lnTo>
                <a:lnTo>
                  <a:pt x="12472" y="10564"/>
                </a:lnTo>
                <a:lnTo>
                  <a:pt x="12766" y="10308"/>
                </a:lnTo>
                <a:lnTo>
                  <a:pt x="13022" y="10014"/>
                </a:lnTo>
                <a:lnTo>
                  <a:pt x="13279" y="9721"/>
                </a:lnTo>
                <a:lnTo>
                  <a:pt x="13499" y="9391"/>
                </a:lnTo>
                <a:lnTo>
                  <a:pt x="13719" y="9097"/>
                </a:lnTo>
                <a:lnTo>
                  <a:pt x="13903" y="8730"/>
                </a:lnTo>
                <a:lnTo>
                  <a:pt x="14050" y="8400"/>
                </a:lnTo>
                <a:lnTo>
                  <a:pt x="14196" y="8033"/>
                </a:lnTo>
                <a:lnTo>
                  <a:pt x="14306" y="7667"/>
                </a:lnTo>
                <a:lnTo>
                  <a:pt x="14380" y="7300"/>
                </a:lnTo>
                <a:lnTo>
                  <a:pt x="14453" y="6933"/>
                </a:lnTo>
                <a:lnTo>
                  <a:pt x="14490" y="6529"/>
                </a:lnTo>
                <a:lnTo>
                  <a:pt x="14490" y="6163"/>
                </a:lnTo>
                <a:lnTo>
                  <a:pt x="14453" y="5796"/>
                </a:lnTo>
                <a:lnTo>
                  <a:pt x="14380" y="5429"/>
                </a:lnTo>
                <a:lnTo>
                  <a:pt x="14270" y="5062"/>
                </a:lnTo>
                <a:lnTo>
                  <a:pt x="15113" y="4329"/>
                </a:lnTo>
                <a:lnTo>
                  <a:pt x="15920" y="3558"/>
                </a:lnTo>
                <a:lnTo>
                  <a:pt x="16434" y="3045"/>
                </a:lnTo>
                <a:lnTo>
                  <a:pt x="16691" y="2751"/>
                </a:lnTo>
                <a:lnTo>
                  <a:pt x="16947" y="2458"/>
                </a:lnTo>
                <a:lnTo>
                  <a:pt x="17168" y="2128"/>
                </a:lnTo>
                <a:lnTo>
                  <a:pt x="17351" y="1798"/>
                </a:lnTo>
                <a:lnTo>
                  <a:pt x="17461" y="1431"/>
                </a:lnTo>
                <a:lnTo>
                  <a:pt x="17461" y="1247"/>
                </a:lnTo>
                <a:lnTo>
                  <a:pt x="17461" y="1064"/>
                </a:lnTo>
                <a:lnTo>
                  <a:pt x="17388" y="770"/>
                </a:lnTo>
                <a:lnTo>
                  <a:pt x="17278" y="514"/>
                </a:lnTo>
                <a:lnTo>
                  <a:pt x="17094" y="257"/>
                </a:lnTo>
                <a:lnTo>
                  <a:pt x="16837" y="74"/>
                </a:lnTo>
                <a:lnTo>
                  <a:pt x="16691" y="37"/>
                </a:lnTo>
                <a:lnTo>
                  <a:pt x="1650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2" name="Google Shape;252;p4"/>
          <p:cNvSpPr/>
          <p:nvPr/>
        </p:nvSpPr>
        <p:spPr>
          <a:xfrm>
            <a:off x="8360955" y="4506916"/>
            <a:ext cx="372518" cy="384998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3" name="Google Shape;253;p4"/>
          <p:cNvSpPr/>
          <p:nvPr/>
        </p:nvSpPr>
        <p:spPr>
          <a:xfrm>
            <a:off x="-77078" y="1488018"/>
            <a:ext cx="339602" cy="400617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4" name="Google Shape;254;p4"/>
          <p:cNvSpPr/>
          <p:nvPr/>
        </p:nvSpPr>
        <p:spPr>
          <a:xfrm>
            <a:off x="8052572" y="4825260"/>
            <a:ext cx="589992" cy="414129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5" name="Google Shape;255;p4"/>
          <p:cNvSpPr/>
          <p:nvPr/>
        </p:nvSpPr>
        <p:spPr>
          <a:xfrm>
            <a:off x="8052577" y="4132327"/>
            <a:ext cx="388118" cy="408938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6" name="Google Shape;256;p4"/>
          <p:cNvSpPr/>
          <p:nvPr/>
        </p:nvSpPr>
        <p:spPr>
          <a:xfrm>
            <a:off x="7430898" y="4873171"/>
            <a:ext cx="297606" cy="211234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7" name="Google Shape;257;p4"/>
          <p:cNvSpPr/>
          <p:nvPr/>
        </p:nvSpPr>
        <p:spPr>
          <a:xfrm>
            <a:off x="8749725" y="4950125"/>
            <a:ext cx="288245" cy="184202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8" name="Google Shape;258;p4"/>
          <p:cNvSpPr/>
          <p:nvPr/>
        </p:nvSpPr>
        <p:spPr>
          <a:xfrm>
            <a:off x="8522444" y="4000279"/>
            <a:ext cx="306966" cy="38502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59" name="Google Shape;259;p4"/>
          <p:cNvSpPr/>
          <p:nvPr/>
        </p:nvSpPr>
        <p:spPr>
          <a:xfrm>
            <a:off x="8829403" y="4583868"/>
            <a:ext cx="391238" cy="289295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0" name="Google Shape;260;p4"/>
          <p:cNvSpPr/>
          <p:nvPr/>
        </p:nvSpPr>
        <p:spPr>
          <a:xfrm>
            <a:off x="8963979" y="1338718"/>
            <a:ext cx="180033" cy="373539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1" name="Google Shape;261;p4"/>
          <p:cNvSpPr/>
          <p:nvPr/>
        </p:nvSpPr>
        <p:spPr>
          <a:xfrm rot="-2426120">
            <a:off x="7110132" y="4877011"/>
            <a:ext cx="279910" cy="357971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2" name="Google Shape;262;p4"/>
          <p:cNvSpPr/>
          <p:nvPr/>
        </p:nvSpPr>
        <p:spPr>
          <a:xfrm>
            <a:off x="7659648" y="4370196"/>
            <a:ext cx="377708" cy="426638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3" name="Google Shape;263;p4"/>
          <p:cNvSpPr/>
          <p:nvPr/>
        </p:nvSpPr>
        <p:spPr>
          <a:xfrm>
            <a:off x="8797588" y="3078732"/>
            <a:ext cx="386048" cy="258065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4" name="Google Shape;264;p4"/>
          <p:cNvSpPr/>
          <p:nvPr/>
        </p:nvSpPr>
        <p:spPr>
          <a:xfrm>
            <a:off x="7782420" y="4885132"/>
            <a:ext cx="174842" cy="187322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5" name="Google Shape;265;p4"/>
          <p:cNvSpPr/>
          <p:nvPr/>
        </p:nvSpPr>
        <p:spPr>
          <a:xfrm>
            <a:off x="346877" y="608615"/>
            <a:ext cx="210213" cy="458889"/>
          </a:xfrm>
          <a:custGeom>
            <a:avLst/>
            <a:gdLst/>
            <a:ahLst/>
            <a:cxnLst/>
            <a:rect l="l" t="t" r="r" b="b"/>
            <a:pathLst>
              <a:path w="7411" h="16178" extrusionOk="0">
                <a:moveTo>
                  <a:pt x="3339" y="147"/>
                </a:moveTo>
                <a:lnTo>
                  <a:pt x="3229" y="441"/>
                </a:lnTo>
                <a:lnTo>
                  <a:pt x="3155" y="734"/>
                </a:lnTo>
                <a:lnTo>
                  <a:pt x="3119" y="1358"/>
                </a:lnTo>
                <a:lnTo>
                  <a:pt x="3082" y="2972"/>
                </a:lnTo>
                <a:lnTo>
                  <a:pt x="3119" y="4476"/>
                </a:lnTo>
                <a:lnTo>
                  <a:pt x="3119" y="5283"/>
                </a:lnTo>
                <a:lnTo>
                  <a:pt x="3119" y="5576"/>
                </a:lnTo>
                <a:lnTo>
                  <a:pt x="3155" y="5723"/>
                </a:lnTo>
                <a:lnTo>
                  <a:pt x="3229" y="5870"/>
                </a:lnTo>
                <a:lnTo>
                  <a:pt x="3265" y="5906"/>
                </a:lnTo>
                <a:lnTo>
                  <a:pt x="3339" y="5943"/>
                </a:lnTo>
                <a:lnTo>
                  <a:pt x="3375" y="5943"/>
                </a:lnTo>
                <a:lnTo>
                  <a:pt x="3449" y="5870"/>
                </a:lnTo>
                <a:lnTo>
                  <a:pt x="3486" y="5760"/>
                </a:lnTo>
                <a:lnTo>
                  <a:pt x="3522" y="5649"/>
                </a:lnTo>
                <a:lnTo>
                  <a:pt x="3522" y="5393"/>
                </a:lnTo>
                <a:lnTo>
                  <a:pt x="3522" y="4586"/>
                </a:lnTo>
                <a:lnTo>
                  <a:pt x="3486" y="2972"/>
                </a:lnTo>
                <a:lnTo>
                  <a:pt x="3522" y="1504"/>
                </a:lnTo>
                <a:lnTo>
                  <a:pt x="3522" y="808"/>
                </a:lnTo>
                <a:lnTo>
                  <a:pt x="3486" y="477"/>
                </a:lnTo>
                <a:lnTo>
                  <a:pt x="3412" y="294"/>
                </a:lnTo>
                <a:lnTo>
                  <a:pt x="3375" y="147"/>
                </a:lnTo>
                <a:close/>
                <a:moveTo>
                  <a:pt x="1725" y="1"/>
                </a:moveTo>
                <a:lnTo>
                  <a:pt x="1688" y="37"/>
                </a:lnTo>
                <a:lnTo>
                  <a:pt x="1615" y="147"/>
                </a:lnTo>
                <a:lnTo>
                  <a:pt x="1578" y="294"/>
                </a:lnTo>
                <a:lnTo>
                  <a:pt x="1541" y="624"/>
                </a:lnTo>
                <a:lnTo>
                  <a:pt x="1578" y="1284"/>
                </a:lnTo>
                <a:lnTo>
                  <a:pt x="1615" y="2898"/>
                </a:lnTo>
                <a:lnTo>
                  <a:pt x="1725" y="6236"/>
                </a:lnTo>
                <a:lnTo>
                  <a:pt x="1761" y="6346"/>
                </a:lnTo>
                <a:lnTo>
                  <a:pt x="1798" y="6383"/>
                </a:lnTo>
                <a:lnTo>
                  <a:pt x="1872" y="6420"/>
                </a:lnTo>
                <a:lnTo>
                  <a:pt x="1945" y="6456"/>
                </a:lnTo>
                <a:lnTo>
                  <a:pt x="2018" y="6420"/>
                </a:lnTo>
                <a:lnTo>
                  <a:pt x="2092" y="6383"/>
                </a:lnTo>
                <a:lnTo>
                  <a:pt x="2165" y="6346"/>
                </a:lnTo>
                <a:lnTo>
                  <a:pt x="2165" y="6236"/>
                </a:lnTo>
                <a:lnTo>
                  <a:pt x="2165" y="5980"/>
                </a:lnTo>
                <a:lnTo>
                  <a:pt x="2165" y="5943"/>
                </a:lnTo>
                <a:lnTo>
                  <a:pt x="2055" y="3008"/>
                </a:lnTo>
                <a:lnTo>
                  <a:pt x="1982" y="1394"/>
                </a:lnTo>
                <a:lnTo>
                  <a:pt x="1945" y="587"/>
                </a:lnTo>
                <a:lnTo>
                  <a:pt x="1908" y="294"/>
                </a:lnTo>
                <a:lnTo>
                  <a:pt x="1872" y="147"/>
                </a:lnTo>
                <a:lnTo>
                  <a:pt x="1761" y="37"/>
                </a:lnTo>
                <a:lnTo>
                  <a:pt x="1725" y="1"/>
                </a:lnTo>
                <a:close/>
                <a:moveTo>
                  <a:pt x="4953" y="184"/>
                </a:moveTo>
                <a:lnTo>
                  <a:pt x="4879" y="221"/>
                </a:lnTo>
                <a:lnTo>
                  <a:pt x="4843" y="257"/>
                </a:lnTo>
                <a:lnTo>
                  <a:pt x="4843" y="331"/>
                </a:lnTo>
                <a:lnTo>
                  <a:pt x="4769" y="1101"/>
                </a:lnTo>
                <a:lnTo>
                  <a:pt x="4733" y="1908"/>
                </a:lnTo>
                <a:lnTo>
                  <a:pt x="4733" y="3522"/>
                </a:lnTo>
                <a:lnTo>
                  <a:pt x="4733" y="5136"/>
                </a:lnTo>
                <a:lnTo>
                  <a:pt x="4696" y="5870"/>
                </a:lnTo>
                <a:lnTo>
                  <a:pt x="4696" y="6273"/>
                </a:lnTo>
                <a:lnTo>
                  <a:pt x="4769" y="6640"/>
                </a:lnTo>
                <a:lnTo>
                  <a:pt x="4806" y="6713"/>
                </a:lnTo>
                <a:lnTo>
                  <a:pt x="4916" y="6750"/>
                </a:lnTo>
                <a:lnTo>
                  <a:pt x="5026" y="6713"/>
                </a:lnTo>
                <a:lnTo>
                  <a:pt x="5100" y="6640"/>
                </a:lnTo>
                <a:lnTo>
                  <a:pt x="5173" y="6273"/>
                </a:lnTo>
                <a:lnTo>
                  <a:pt x="5173" y="5870"/>
                </a:lnTo>
                <a:lnTo>
                  <a:pt x="5136" y="5136"/>
                </a:lnTo>
                <a:lnTo>
                  <a:pt x="5136" y="3522"/>
                </a:lnTo>
                <a:lnTo>
                  <a:pt x="5173" y="1908"/>
                </a:lnTo>
                <a:lnTo>
                  <a:pt x="5136" y="1138"/>
                </a:lnTo>
                <a:lnTo>
                  <a:pt x="5100" y="331"/>
                </a:lnTo>
                <a:lnTo>
                  <a:pt x="5100" y="257"/>
                </a:lnTo>
                <a:lnTo>
                  <a:pt x="5063" y="221"/>
                </a:lnTo>
                <a:lnTo>
                  <a:pt x="4953" y="184"/>
                </a:lnTo>
                <a:close/>
                <a:moveTo>
                  <a:pt x="6273" y="2678"/>
                </a:moveTo>
                <a:lnTo>
                  <a:pt x="6273" y="2715"/>
                </a:lnTo>
                <a:lnTo>
                  <a:pt x="6200" y="3008"/>
                </a:lnTo>
                <a:lnTo>
                  <a:pt x="6163" y="3302"/>
                </a:lnTo>
                <a:lnTo>
                  <a:pt x="6127" y="3925"/>
                </a:lnTo>
                <a:lnTo>
                  <a:pt x="6127" y="5173"/>
                </a:lnTo>
                <a:lnTo>
                  <a:pt x="6090" y="7667"/>
                </a:lnTo>
                <a:lnTo>
                  <a:pt x="6090" y="7887"/>
                </a:lnTo>
                <a:lnTo>
                  <a:pt x="6127" y="7960"/>
                </a:lnTo>
                <a:lnTo>
                  <a:pt x="6163" y="8034"/>
                </a:lnTo>
                <a:lnTo>
                  <a:pt x="6237" y="8070"/>
                </a:lnTo>
                <a:lnTo>
                  <a:pt x="6383" y="8070"/>
                </a:lnTo>
                <a:lnTo>
                  <a:pt x="6457" y="8034"/>
                </a:lnTo>
                <a:lnTo>
                  <a:pt x="6493" y="7960"/>
                </a:lnTo>
                <a:lnTo>
                  <a:pt x="6530" y="7887"/>
                </a:lnTo>
                <a:lnTo>
                  <a:pt x="6530" y="5283"/>
                </a:lnTo>
                <a:lnTo>
                  <a:pt x="6530" y="3962"/>
                </a:lnTo>
                <a:lnTo>
                  <a:pt x="6493" y="3339"/>
                </a:lnTo>
                <a:lnTo>
                  <a:pt x="6457" y="3008"/>
                </a:lnTo>
                <a:lnTo>
                  <a:pt x="6383" y="2715"/>
                </a:lnTo>
                <a:lnTo>
                  <a:pt x="6347" y="2678"/>
                </a:lnTo>
                <a:close/>
                <a:moveTo>
                  <a:pt x="3265" y="7887"/>
                </a:moveTo>
                <a:lnTo>
                  <a:pt x="3082" y="8107"/>
                </a:lnTo>
                <a:lnTo>
                  <a:pt x="2862" y="8291"/>
                </a:lnTo>
                <a:lnTo>
                  <a:pt x="2679" y="8401"/>
                </a:lnTo>
                <a:lnTo>
                  <a:pt x="2458" y="8474"/>
                </a:lnTo>
                <a:lnTo>
                  <a:pt x="2458" y="8474"/>
                </a:lnTo>
                <a:lnTo>
                  <a:pt x="2605" y="8291"/>
                </a:lnTo>
                <a:lnTo>
                  <a:pt x="2752" y="8144"/>
                </a:lnTo>
                <a:lnTo>
                  <a:pt x="2972" y="7997"/>
                </a:lnTo>
                <a:lnTo>
                  <a:pt x="3192" y="7924"/>
                </a:lnTo>
                <a:lnTo>
                  <a:pt x="3265" y="7887"/>
                </a:lnTo>
                <a:close/>
                <a:moveTo>
                  <a:pt x="4806" y="9501"/>
                </a:moveTo>
                <a:lnTo>
                  <a:pt x="4513" y="9538"/>
                </a:lnTo>
                <a:lnTo>
                  <a:pt x="4329" y="9574"/>
                </a:lnTo>
                <a:lnTo>
                  <a:pt x="4072" y="9574"/>
                </a:lnTo>
                <a:lnTo>
                  <a:pt x="4072" y="9611"/>
                </a:lnTo>
                <a:lnTo>
                  <a:pt x="4072" y="9684"/>
                </a:lnTo>
                <a:lnTo>
                  <a:pt x="4109" y="9758"/>
                </a:lnTo>
                <a:lnTo>
                  <a:pt x="4146" y="9831"/>
                </a:lnTo>
                <a:lnTo>
                  <a:pt x="4219" y="9868"/>
                </a:lnTo>
                <a:lnTo>
                  <a:pt x="4293" y="9905"/>
                </a:lnTo>
                <a:lnTo>
                  <a:pt x="4476" y="9941"/>
                </a:lnTo>
                <a:lnTo>
                  <a:pt x="4659" y="9905"/>
                </a:lnTo>
                <a:lnTo>
                  <a:pt x="4806" y="9941"/>
                </a:lnTo>
                <a:lnTo>
                  <a:pt x="4953" y="9978"/>
                </a:lnTo>
                <a:lnTo>
                  <a:pt x="5100" y="10015"/>
                </a:lnTo>
                <a:lnTo>
                  <a:pt x="5246" y="10125"/>
                </a:lnTo>
                <a:lnTo>
                  <a:pt x="5320" y="10235"/>
                </a:lnTo>
                <a:lnTo>
                  <a:pt x="5430" y="10381"/>
                </a:lnTo>
                <a:lnTo>
                  <a:pt x="5466" y="10528"/>
                </a:lnTo>
                <a:lnTo>
                  <a:pt x="5503" y="10675"/>
                </a:lnTo>
                <a:lnTo>
                  <a:pt x="5540" y="10748"/>
                </a:lnTo>
                <a:lnTo>
                  <a:pt x="5613" y="10822"/>
                </a:lnTo>
                <a:lnTo>
                  <a:pt x="5833" y="10822"/>
                </a:lnTo>
                <a:lnTo>
                  <a:pt x="5907" y="10748"/>
                </a:lnTo>
                <a:lnTo>
                  <a:pt x="5943" y="10711"/>
                </a:lnTo>
                <a:lnTo>
                  <a:pt x="5980" y="10601"/>
                </a:lnTo>
                <a:lnTo>
                  <a:pt x="5907" y="10308"/>
                </a:lnTo>
                <a:lnTo>
                  <a:pt x="5760" y="10051"/>
                </a:lnTo>
                <a:lnTo>
                  <a:pt x="5576" y="9831"/>
                </a:lnTo>
                <a:lnTo>
                  <a:pt x="5356" y="9648"/>
                </a:lnTo>
                <a:lnTo>
                  <a:pt x="5100" y="9538"/>
                </a:lnTo>
                <a:lnTo>
                  <a:pt x="4806" y="9501"/>
                </a:lnTo>
                <a:close/>
                <a:moveTo>
                  <a:pt x="4879" y="8547"/>
                </a:moveTo>
                <a:lnTo>
                  <a:pt x="5136" y="8621"/>
                </a:lnTo>
                <a:lnTo>
                  <a:pt x="5393" y="8731"/>
                </a:lnTo>
                <a:lnTo>
                  <a:pt x="5650" y="8877"/>
                </a:lnTo>
                <a:lnTo>
                  <a:pt x="5907" y="9061"/>
                </a:lnTo>
                <a:lnTo>
                  <a:pt x="6090" y="9244"/>
                </a:lnTo>
                <a:lnTo>
                  <a:pt x="6310" y="9464"/>
                </a:lnTo>
                <a:lnTo>
                  <a:pt x="6457" y="9684"/>
                </a:lnTo>
                <a:lnTo>
                  <a:pt x="6603" y="9941"/>
                </a:lnTo>
                <a:lnTo>
                  <a:pt x="6714" y="10198"/>
                </a:lnTo>
                <a:lnTo>
                  <a:pt x="6787" y="10491"/>
                </a:lnTo>
                <a:lnTo>
                  <a:pt x="6860" y="10748"/>
                </a:lnTo>
                <a:lnTo>
                  <a:pt x="6934" y="11078"/>
                </a:lnTo>
                <a:lnTo>
                  <a:pt x="6934" y="11372"/>
                </a:lnTo>
                <a:lnTo>
                  <a:pt x="6934" y="11665"/>
                </a:lnTo>
                <a:lnTo>
                  <a:pt x="6934" y="11995"/>
                </a:lnTo>
                <a:lnTo>
                  <a:pt x="6824" y="12619"/>
                </a:lnTo>
                <a:lnTo>
                  <a:pt x="6677" y="13206"/>
                </a:lnTo>
                <a:lnTo>
                  <a:pt x="6530" y="13499"/>
                </a:lnTo>
                <a:lnTo>
                  <a:pt x="6383" y="13793"/>
                </a:lnTo>
                <a:lnTo>
                  <a:pt x="6310" y="13939"/>
                </a:lnTo>
                <a:lnTo>
                  <a:pt x="6163" y="14050"/>
                </a:lnTo>
                <a:lnTo>
                  <a:pt x="5907" y="14270"/>
                </a:lnTo>
                <a:lnTo>
                  <a:pt x="5540" y="14526"/>
                </a:lnTo>
                <a:lnTo>
                  <a:pt x="5173" y="14857"/>
                </a:lnTo>
                <a:lnTo>
                  <a:pt x="5026" y="14967"/>
                </a:lnTo>
                <a:lnTo>
                  <a:pt x="4659" y="15187"/>
                </a:lnTo>
                <a:lnTo>
                  <a:pt x="4659" y="15187"/>
                </a:lnTo>
                <a:lnTo>
                  <a:pt x="4806" y="14857"/>
                </a:lnTo>
                <a:lnTo>
                  <a:pt x="4916" y="14636"/>
                </a:lnTo>
                <a:lnTo>
                  <a:pt x="4953" y="14490"/>
                </a:lnTo>
                <a:lnTo>
                  <a:pt x="4989" y="14380"/>
                </a:lnTo>
                <a:lnTo>
                  <a:pt x="4953" y="14270"/>
                </a:lnTo>
                <a:lnTo>
                  <a:pt x="4916" y="14160"/>
                </a:lnTo>
                <a:lnTo>
                  <a:pt x="4843" y="14123"/>
                </a:lnTo>
                <a:lnTo>
                  <a:pt x="4659" y="14123"/>
                </a:lnTo>
                <a:lnTo>
                  <a:pt x="4586" y="14160"/>
                </a:lnTo>
                <a:lnTo>
                  <a:pt x="4549" y="14233"/>
                </a:lnTo>
                <a:lnTo>
                  <a:pt x="4513" y="14343"/>
                </a:lnTo>
                <a:lnTo>
                  <a:pt x="4549" y="14453"/>
                </a:lnTo>
                <a:lnTo>
                  <a:pt x="4513" y="14526"/>
                </a:lnTo>
                <a:lnTo>
                  <a:pt x="4439" y="14783"/>
                </a:lnTo>
                <a:lnTo>
                  <a:pt x="4366" y="15003"/>
                </a:lnTo>
                <a:lnTo>
                  <a:pt x="4329" y="15260"/>
                </a:lnTo>
                <a:lnTo>
                  <a:pt x="4366" y="15333"/>
                </a:lnTo>
                <a:lnTo>
                  <a:pt x="4293" y="15370"/>
                </a:lnTo>
                <a:lnTo>
                  <a:pt x="3999" y="15480"/>
                </a:lnTo>
                <a:lnTo>
                  <a:pt x="3632" y="15590"/>
                </a:lnTo>
                <a:lnTo>
                  <a:pt x="3816" y="15333"/>
                </a:lnTo>
                <a:lnTo>
                  <a:pt x="4109" y="14746"/>
                </a:lnTo>
                <a:lnTo>
                  <a:pt x="4109" y="14673"/>
                </a:lnTo>
                <a:lnTo>
                  <a:pt x="4109" y="14600"/>
                </a:lnTo>
                <a:lnTo>
                  <a:pt x="4072" y="14526"/>
                </a:lnTo>
                <a:lnTo>
                  <a:pt x="4036" y="14490"/>
                </a:lnTo>
                <a:lnTo>
                  <a:pt x="3962" y="14453"/>
                </a:lnTo>
                <a:lnTo>
                  <a:pt x="3889" y="14453"/>
                </a:lnTo>
                <a:lnTo>
                  <a:pt x="3816" y="14490"/>
                </a:lnTo>
                <a:lnTo>
                  <a:pt x="3779" y="14563"/>
                </a:lnTo>
                <a:lnTo>
                  <a:pt x="3486" y="15150"/>
                </a:lnTo>
                <a:lnTo>
                  <a:pt x="3339" y="15407"/>
                </a:lnTo>
                <a:lnTo>
                  <a:pt x="3229" y="15663"/>
                </a:lnTo>
                <a:lnTo>
                  <a:pt x="2899" y="15700"/>
                </a:lnTo>
                <a:lnTo>
                  <a:pt x="2532" y="15627"/>
                </a:lnTo>
                <a:lnTo>
                  <a:pt x="2752" y="15407"/>
                </a:lnTo>
                <a:lnTo>
                  <a:pt x="2935" y="15187"/>
                </a:lnTo>
                <a:lnTo>
                  <a:pt x="3119" y="14893"/>
                </a:lnTo>
                <a:lnTo>
                  <a:pt x="3265" y="14600"/>
                </a:lnTo>
                <a:lnTo>
                  <a:pt x="3339" y="14600"/>
                </a:lnTo>
                <a:lnTo>
                  <a:pt x="3375" y="14526"/>
                </a:lnTo>
                <a:lnTo>
                  <a:pt x="3412" y="14490"/>
                </a:lnTo>
                <a:lnTo>
                  <a:pt x="3449" y="14380"/>
                </a:lnTo>
                <a:lnTo>
                  <a:pt x="3412" y="14343"/>
                </a:lnTo>
                <a:lnTo>
                  <a:pt x="3412" y="14270"/>
                </a:lnTo>
                <a:lnTo>
                  <a:pt x="3339" y="14233"/>
                </a:lnTo>
                <a:lnTo>
                  <a:pt x="3229" y="14196"/>
                </a:lnTo>
                <a:lnTo>
                  <a:pt x="3155" y="14196"/>
                </a:lnTo>
                <a:lnTo>
                  <a:pt x="3045" y="14233"/>
                </a:lnTo>
                <a:lnTo>
                  <a:pt x="2935" y="14380"/>
                </a:lnTo>
                <a:lnTo>
                  <a:pt x="2752" y="14673"/>
                </a:lnTo>
                <a:lnTo>
                  <a:pt x="2495" y="15077"/>
                </a:lnTo>
                <a:lnTo>
                  <a:pt x="2238" y="15443"/>
                </a:lnTo>
                <a:lnTo>
                  <a:pt x="2202" y="15553"/>
                </a:lnTo>
                <a:lnTo>
                  <a:pt x="1908" y="15370"/>
                </a:lnTo>
                <a:lnTo>
                  <a:pt x="1615" y="15187"/>
                </a:lnTo>
                <a:lnTo>
                  <a:pt x="1761" y="15077"/>
                </a:lnTo>
                <a:lnTo>
                  <a:pt x="1872" y="14967"/>
                </a:lnTo>
                <a:lnTo>
                  <a:pt x="2238" y="14563"/>
                </a:lnTo>
                <a:lnTo>
                  <a:pt x="2568" y="14196"/>
                </a:lnTo>
                <a:lnTo>
                  <a:pt x="2715" y="13976"/>
                </a:lnTo>
                <a:lnTo>
                  <a:pt x="2789" y="13756"/>
                </a:lnTo>
                <a:lnTo>
                  <a:pt x="2789" y="13683"/>
                </a:lnTo>
                <a:lnTo>
                  <a:pt x="2752" y="13609"/>
                </a:lnTo>
                <a:lnTo>
                  <a:pt x="2642" y="13609"/>
                </a:lnTo>
                <a:lnTo>
                  <a:pt x="2422" y="13719"/>
                </a:lnTo>
                <a:lnTo>
                  <a:pt x="2238" y="13866"/>
                </a:lnTo>
                <a:lnTo>
                  <a:pt x="1945" y="14233"/>
                </a:lnTo>
                <a:lnTo>
                  <a:pt x="1578" y="14673"/>
                </a:lnTo>
                <a:lnTo>
                  <a:pt x="1505" y="14820"/>
                </a:lnTo>
                <a:lnTo>
                  <a:pt x="1431" y="15003"/>
                </a:lnTo>
                <a:lnTo>
                  <a:pt x="1138" y="14636"/>
                </a:lnTo>
                <a:lnTo>
                  <a:pt x="1468" y="14306"/>
                </a:lnTo>
                <a:lnTo>
                  <a:pt x="1761" y="13939"/>
                </a:lnTo>
                <a:lnTo>
                  <a:pt x="2312" y="13206"/>
                </a:lnTo>
                <a:lnTo>
                  <a:pt x="2312" y="13132"/>
                </a:lnTo>
                <a:lnTo>
                  <a:pt x="2312" y="13059"/>
                </a:lnTo>
                <a:lnTo>
                  <a:pt x="2238" y="12949"/>
                </a:lnTo>
                <a:lnTo>
                  <a:pt x="2202" y="12912"/>
                </a:lnTo>
                <a:lnTo>
                  <a:pt x="2055" y="12912"/>
                </a:lnTo>
                <a:lnTo>
                  <a:pt x="1982" y="12949"/>
                </a:lnTo>
                <a:lnTo>
                  <a:pt x="1431" y="13646"/>
                </a:lnTo>
                <a:lnTo>
                  <a:pt x="1211" y="14013"/>
                </a:lnTo>
                <a:lnTo>
                  <a:pt x="991" y="14380"/>
                </a:lnTo>
                <a:lnTo>
                  <a:pt x="844" y="14050"/>
                </a:lnTo>
                <a:lnTo>
                  <a:pt x="698" y="13719"/>
                </a:lnTo>
                <a:lnTo>
                  <a:pt x="1028" y="13426"/>
                </a:lnTo>
                <a:lnTo>
                  <a:pt x="1358" y="13096"/>
                </a:lnTo>
                <a:lnTo>
                  <a:pt x="1872" y="12436"/>
                </a:lnTo>
                <a:lnTo>
                  <a:pt x="1908" y="12362"/>
                </a:lnTo>
                <a:lnTo>
                  <a:pt x="1908" y="12289"/>
                </a:lnTo>
                <a:lnTo>
                  <a:pt x="1872" y="12215"/>
                </a:lnTo>
                <a:lnTo>
                  <a:pt x="1835" y="12179"/>
                </a:lnTo>
                <a:lnTo>
                  <a:pt x="1761" y="12142"/>
                </a:lnTo>
                <a:lnTo>
                  <a:pt x="1688" y="12105"/>
                </a:lnTo>
                <a:lnTo>
                  <a:pt x="1615" y="12105"/>
                </a:lnTo>
                <a:lnTo>
                  <a:pt x="1541" y="12179"/>
                </a:lnTo>
                <a:lnTo>
                  <a:pt x="1065" y="12729"/>
                </a:lnTo>
                <a:lnTo>
                  <a:pt x="808" y="13022"/>
                </a:lnTo>
                <a:lnTo>
                  <a:pt x="624" y="13353"/>
                </a:lnTo>
                <a:lnTo>
                  <a:pt x="588" y="13206"/>
                </a:lnTo>
                <a:lnTo>
                  <a:pt x="551" y="12876"/>
                </a:lnTo>
                <a:lnTo>
                  <a:pt x="771" y="12656"/>
                </a:lnTo>
                <a:lnTo>
                  <a:pt x="1028" y="12399"/>
                </a:lnTo>
                <a:lnTo>
                  <a:pt x="1321" y="12069"/>
                </a:lnTo>
                <a:lnTo>
                  <a:pt x="1468" y="11885"/>
                </a:lnTo>
                <a:lnTo>
                  <a:pt x="1505" y="11775"/>
                </a:lnTo>
                <a:lnTo>
                  <a:pt x="1505" y="11665"/>
                </a:lnTo>
                <a:lnTo>
                  <a:pt x="1505" y="11592"/>
                </a:lnTo>
                <a:lnTo>
                  <a:pt x="1468" y="11555"/>
                </a:lnTo>
                <a:lnTo>
                  <a:pt x="1395" y="11518"/>
                </a:lnTo>
                <a:lnTo>
                  <a:pt x="1358" y="11555"/>
                </a:lnTo>
                <a:lnTo>
                  <a:pt x="1175" y="11629"/>
                </a:lnTo>
                <a:lnTo>
                  <a:pt x="1028" y="11775"/>
                </a:lnTo>
                <a:lnTo>
                  <a:pt x="771" y="12105"/>
                </a:lnTo>
                <a:lnTo>
                  <a:pt x="514" y="12436"/>
                </a:lnTo>
                <a:lnTo>
                  <a:pt x="514" y="11922"/>
                </a:lnTo>
                <a:lnTo>
                  <a:pt x="624" y="11812"/>
                </a:lnTo>
                <a:lnTo>
                  <a:pt x="734" y="11702"/>
                </a:lnTo>
                <a:lnTo>
                  <a:pt x="808" y="11482"/>
                </a:lnTo>
                <a:lnTo>
                  <a:pt x="991" y="11445"/>
                </a:lnTo>
                <a:lnTo>
                  <a:pt x="1138" y="11408"/>
                </a:lnTo>
                <a:lnTo>
                  <a:pt x="1248" y="11298"/>
                </a:lnTo>
                <a:lnTo>
                  <a:pt x="1358" y="11188"/>
                </a:lnTo>
                <a:lnTo>
                  <a:pt x="1468" y="11078"/>
                </a:lnTo>
                <a:lnTo>
                  <a:pt x="1505" y="10932"/>
                </a:lnTo>
                <a:lnTo>
                  <a:pt x="1505" y="10858"/>
                </a:lnTo>
                <a:lnTo>
                  <a:pt x="1505" y="10785"/>
                </a:lnTo>
                <a:lnTo>
                  <a:pt x="1468" y="10711"/>
                </a:lnTo>
                <a:lnTo>
                  <a:pt x="1395" y="10675"/>
                </a:lnTo>
                <a:lnTo>
                  <a:pt x="1175" y="10675"/>
                </a:lnTo>
                <a:lnTo>
                  <a:pt x="1101" y="10748"/>
                </a:lnTo>
                <a:lnTo>
                  <a:pt x="1065" y="10822"/>
                </a:lnTo>
                <a:lnTo>
                  <a:pt x="1028" y="10932"/>
                </a:lnTo>
                <a:lnTo>
                  <a:pt x="954" y="11005"/>
                </a:lnTo>
                <a:lnTo>
                  <a:pt x="844" y="11042"/>
                </a:lnTo>
                <a:lnTo>
                  <a:pt x="698" y="11078"/>
                </a:lnTo>
                <a:lnTo>
                  <a:pt x="881" y="10785"/>
                </a:lnTo>
                <a:lnTo>
                  <a:pt x="954" y="10675"/>
                </a:lnTo>
                <a:lnTo>
                  <a:pt x="1101" y="10565"/>
                </a:lnTo>
                <a:lnTo>
                  <a:pt x="1211" y="10455"/>
                </a:lnTo>
                <a:lnTo>
                  <a:pt x="1395" y="10418"/>
                </a:lnTo>
                <a:lnTo>
                  <a:pt x="1541" y="10345"/>
                </a:lnTo>
                <a:lnTo>
                  <a:pt x="1725" y="10345"/>
                </a:lnTo>
                <a:lnTo>
                  <a:pt x="2092" y="10308"/>
                </a:lnTo>
                <a:lnTo>
                  <a:pt x="2422" y="10271"/>
                </a:lnTo>
                <a:lnTo>
                  <a:pt x="2715" y="10161"/>
                </a:lnTo>
                <a:lnTo>
                  <a:pt x="3009" y="9978"/>
                </a:lnTo>
                <a:lnTo>
                  <a:pt x="3229" y="9721"/>
                </a:lnTo>
                <a:lnTo>
                  <a:pt x="3412" y="9464"/>
                </a:lnTo>
                <a:lnTo>
                  <a:pt x="3559" y="9171"/>
                </a:lnTo>
                <a:lnTo>
                  <a:pt x="3706" y="8841"/>
                </a:lnTo>
                <a:lnTo>
                  <a:pt x="3706" y="8804"/>
                </a:lnTo>
                <a:lnTo>
                  <a:pt x="3706" y="8767"/>
                </a:lnTo>
                <a:lnTo>
                  <a:pt x="3926" y="8731"/>
                </a:lnTo>
                <a:lnTo>
                  <a:pt x="4146" y="8657"/>
                </a:lnTo>
                <a:lnTo>
                  <a:pt x="4366" y="8584"/>
                </a:lnTo>
                <a:lnTo>
                  <a:pt x="4586" y="8547"/>
                </a:lnTo>
                <a:close/>
                <a:moveTo>
                  <a:pt x="3265" y="7484"/>
                </a:moveTo>
                <a:lnTo>
                  <a:pt x="3009" y="7557"/>
                </a:lnTo>
                <a:lnTo>
                  <a:pt x="2789" y="7704"/>
                </a:lnTo>
                <a:lnTo>
                  <a:pt x="2568" y="7850"/>
                </a:lnTo>
                <a:lnTo>
                  <a:pt x="2422" y="7997"/>
                </a:lnTo>
                <a:lnTo>
                  <a:pt x="2275" y="8180"/>
                </a:lnTo>
                <a:lnTo>
                  <a:pt x="2165" y="8364"/>
                </a:lnTo>
                <a:lnTo>
                  <a:pt x="2092" y="8584"/>
                </a:lnTo>
                <a:lnTo>
                  <a:pt x="2018" y="8254"/>
                </a:lnTo>
                <a:lnTo>
                  <a:pt x="1945" y="7924"/>
                </a:lnTo>
                <a:lnTo>
                  <a:pt x="1872" y="7850"/>
                </a:lnTo>
                <a:lnTo>
                  <a:pt x="1835" y="7850"/>
                </a:lnTo>
                <a:lnTo>
                  <a:pt x="1761" y="7887"/>
                </a:lnTo>
                <a:lnTo>
                  <a:pt x="1688" y="7997"/>
                </a:lnTo>
                <a:lnTo>
                  <a:pt x="1651" y="8107"/>
                </a:lnTo>
                <a:lnTo>
                  <a:pt x="1615" y="8364"/>
                </a:lnTo>
                <a:lnTo>
                  <a:pt x="1651" y="8657"/>
                </a:lnTo>
                <a:lnTo>
                  <a:pt x="1725" y="8914"/>
                </a:lnTo>
                <a:lnTo>
                  <a:pt x="1872" y="9208"/>
                </a:lnTo>
                <a:lnTo>
                  <a:pt x="2055" y="9428"/>
                </a:lnTo>
                <a:lnTo>
                  <a:pt x="2275" y="9611"/>
                </a:lnTo>
                <a:lnTo>
                  <a:pt x="2495" y="9758"/>
                </a:lnTo>
                <a:lnTo>
                  <a:pt x="2312" y="9831"/>
                </a:lnTo>
                <a:lnTo>
                  <a:pt x="2128" y="9868"/>
                </a:lnTo>
                <a:lnTo>
                  <a:pt x="1688" y="9868"/>
                </a:lnTo>
                <a:lnTo>
                  <a:pt x="1468" y="9905"/>
                </a:lnTo>
                <a:lnTo>
                  <a:pt x="1248" y="9941"/>
                </a:lnTo>
                <a:lnTo>
                  <a:pt x="1065" y="10015"/>
                </a:lnTo>
                <a:lnTo>
                  <a:pt x="881" y="10125"/>
                </a:lnTo>
                <a:lnTo>
                  <a:pt x="588" y="10381"/>
                </a:lnTo>
                <a:lnTo>
                  <a:pt x="441" y="10528"/>
                </a:lnTo>
                <a:lnTo>
                  <a:pt x="331" y="10711"/>
                </a:lnTo>
                <a:lnTo>
                  <a:pt x="221" y="10932"/>
                </a:lnTo>
                <a:lnTo>
                  <a:pt x="147" y="11115"/>
                </a:lnTo>
                <a:lnTo>
                  <a:pt x="37" y="11592"/>
                </a:lnTo>
                <a:lnTo>
                  <a:pt x="1" y="12069"/>
                </a:lnTo>
                <a:lnTo>
                  <a:pt x="1" y="12546"/>
                </a:lnTo>
                <a:lnTo>
                  <a:pt x="74" y="13022"/>
                </a:lnTo>
                <a:lnTo>
                  <a:pt x="147" y="13463"/>
                </a:lnTo>
                <a:lnTo>
                  <a:pt x="258" y="13903"/>
                </a:lnTo>
                <a:lnTo>
                  <a:pt x="404" y="14270"/>
                </a:lnTo>
                <a:lnTo>
                  <a:pt x="588" y="14673"/>
                </a:lnTo>
                <a:lnTo>
                  <a:pt x="844" y="15040"/>
                </a:lnTo>
                <a:lnTo>
                  <a:pt x="1101" y="15333"/>
                </a:lnTo>
                <a:lnTo>
                  <a:pt x="1431" y="15627"/>
                </a:lnTo>
                <a:lnTo>
                  <a:pt x="1761" y="15847"/>
                </a:lnTo>
                <a:lnTo>
                  <a:pt x="2165" y="16030"/>
                </a:lnTo>
                <a:lnTo>
                  <a:pt x="2568" y="16140"/>
                </a:lnTo>
                <a:lnTo>
                  <a:pt x="2789" y="16177"/>
                </a:lnTo>
                <a:lnTo>
                  <a:pt x="3009" y="16177"/>
                </a:lnTo>
                <a:lnTo>
                  <a:pt x="3486" y="16140"/>
                </a:lnTo>
                <a:lnTo>
                  <a:pt x="3926" y="16030"/>
                </a:lnTo>
                <a:lnTo>
                  <a:pt x="4329" y="15884"/>
                </a:lnTo>
                <a:lnTo>
                  <a:pt x="4696" y="15700"/>
                </a:lnTo>
                <a:lnTo>
                  <a:pt x="5100" y="15517"/>
                </a:lnTo>
                <a:lnTo>
                  <a:pt x="5430" y="15297"/>
                </a:lnTo>
                <a:lnTo>
                  <a:pt x="5613" y="15150"/>
                </a:lnTo>
                <a:lnTo>
                  <a:pt x="5723" y="15003"/>
                </a:lnTo>
                <a:lnTo>
                  <a:pt x="6310" y="14490"/>
                </a:lnTo>
                <a:lnTo>
                  <a:pt x="6567" y="14270"/>
                </a:lnTo>
                <a:lnTo>
                  <a:pt x="6714" y="14160"/>
                </a:lnTo>
                <a:lnTo>
                  <a:pt x="6787" y="14013"/>
                </a:lnTo>
                <a:lnTo>
                  <a:pt x="6970" y="13683"/>
                </a:lnTo>
                <a:lnTo>
                  <a:pt x="7117" y="13316"/>
                </a:lnTo>
                <a:lnTo>
                  <a:pt x="7227" y="12949"/>
                </a:lnTo>
                <a:lnTo>
                  <a:pt x="7300" y="12619"/>
                </a:lnTo>
                <a:lnTo>
                  <a:pt x="7374" y="12252"/>
                </a:lnTo>
                <a:lnTo>
                  <a:pt x="7410" y="11885"/>
                </a:lnTo>
                <a:lnTo>
                  <a:pt x="7410" y="11518"/>
                </a:lnTo>
                <a:lnTo>
                  <a:pt x="7374" y="11152"/>
                </a:lnTo>
                <a:lnTo>
                  <a:pt x="7337" y="10785"/>
                </a:lnTo>
                <a:lnTo>
                  <a:pt x="7264" y="10418"/>
                </a:lnTo>
                <a:lnTo>
                  <a:pt x="7154" y="10125"/>
                </a:lnTo>
                <a:lnTo>
                  <a:pt x="7007" y="9794"/>
                </a:lnTo>
                <a:lnTo>
                  <a:pt x="6860" y="9538"/>
                </a:lnTo>
                <a:lnTo>
                  <a:pt x="6677" y="9244"/>
                </a:lnTo>
                <a:lnTo>
                  <a:pt x="6457" y="8987"/>
                </a:lnTo>
                <a:lnTo>
                  <a:pt x="6237" y="8767"/>
                </a:lnTo>
                <a:lnTo>
                  <a:pt x="5980" y="8584"/>
                </a:lnTo>
                <a:lnTo>
                  <a:pt x="5686" y="8401"/>
                </a:lnTo>
                <a:lnTo>
                  <a:pt x="5393" y="8291"/>
                </a:lnTo>
                <a:lnTo>
                  <a:pt x="5100" y="8180"/>
                </a:lnTo>
                <a:lnTo>
                  <a:pt x="4769" y="8144"/>
                </a:lnTo>
                <a:lnTo>
                  <a:pt x="4476" y="8144"/>
                </a:lnTo>
                <a:lnTo>
                  <a:pt x="4219" y="8180"/>
                </a:lnTo>
                <a:lnTo>
                  <a:pt x="3926" y="8291"/>
                </a:lnTo>
                <a:lnTo>
                  <a:pt x="3816" y="8364"/>
                </a:lnTo>
                <a:lnTo>
                  <a:pt x="3706" y="8437"/>
                </a:lnTo>
                <a:lnTo>
                  <a:pt x="3632" y="8547"/>
                </a:lnTo>
                <a:lnTo>
                  <a:pt x="3559" y="8657"/>
                </a:lnTo>
                <a:lnTo>
                  <a:pt x="3559" y="8694"/>
                </a:lnTo>
                <a:lnTo>
                  <a:pt x="3522" y="8731"/>
                </a:lnTo>
                <a:lnTo>
                  <a:pt x="3486" y="8767"/>
                </a:lnTo>
                <a:lnTo>
                  <a:pt x="3192" y="9171"/>
                </a:lnTo>
                <a:lnTo>
                  <a:pt x="3009" y="9354"/>
                </a:lnTo>
                <a:lnTo>
                  <a:pt x="2825" y="9538"/>
                </a:lnTo>
                <a:lnTo>
                  <a:pt x="2789" y="9464"/>
                </a:lnTo>
                <a:lnTo>
                  <a:pt x="2458" y="9171"/>
                </a:lnTo>
                <a:lnTo>
                  <a:pt x="2348" y="9024"/>
                </a:lnTo>
                <a:lnTo>
                  <a:pt x="2202" y="8877"/>
                </a:lnTo>
                <a:lnTo>
                  <a:pt x="2275" y="8877"/>
                </a:lnTo>
                <a:lnTo>
                  <a:pt x="2312" y="8841"/>
                </a:lnTo>
                <a:lnTo>
                  <a:pt x="2532" y="8841"/>
                </a:lnTo>
                <a:lnTo>
                  <a:pt x="2715" y="8804"/>
                </a:lnTo>
                <a:lnTo>
                  <a:pt x="2899" y="8731"/>
                </a:lnTo>
                <a:lnTo>
                  <a:pt x="3045" y="8621"/>
                </a:lnTo>
                <a:lnTo>
                  <a:pt x="3265" y="8474"/>
                </a:lnTo>
                <a:lnTo>
                  <a:pt x="3486" y="8254"/>
                </a:lnTo>
                <a:lnTo>
                  <a:pt x="3669" y="8034"/>
                </a:lnTo>
                <a:lnTo>
                  <a:pt x="3816" y="7814"/>
                </a:lnTo>
                <a:lnTo>
                  <a:pt x="3852" y="7740"/>
                </a:lnTo>
                <a:lnTo>
                  <a:pt x="3852" y="7667"/>
                </a:lnTo>
                <a:lnTo>
                  <a:pt x="3779" y="7557"/>
                </a:lnTo>
                <a:lnTo>
                  <a:pt x="3669" y="7484"/>
                </a:lnTo>
                <a:lnTo>
                  <a:pt x="3596" y="7484"/>
                </a:lnTo>
                <a:lnTo>
                  <a:pt x="3522" y="7520"/>
                </a:lnTo>
                <a:lnTo>
                  <a:pt x="3412" y="7484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6" name="Google Shape;266;p4"/>
          <p:cNvSpPr/>
          <p:nvPr/>
        </p:nvSpPr>
        <p:spPr>
          <a:xfrm>
            <a:off x="645010" y="355961"/>
            <a:ext cx="414157" cy="507762"/>
          </a:xfrm>
          <a:custGeom>
            <a:avLst/>
            <a:gdLst/>
            <a:ahLst/>
            <a:cxnLst/>
            <a:rect l="l" t="t" r="r" b="b"/>
            <a:pathLst>
              <a:path w="14601" h="17901" extrusionOk="0">
                <a:moveTo>
                  <a:pt x="10492" y="4329"/>
                </a:moveTo>
                <a:lnTo>
                  <a:pt x="10859" y="4769"/>
                </a:lnTo>
                <a:lnTo>
                  <a:pt x="10712" y="4769"/>
                </a:lnTo>
                <a:lnTo>
                  <a:pt x="10712" y="4696"/>
                </a:lnTo>
                <a:lnTo>
                  <a:pt x="10675" y="4622"/>
                </a:lnTo>
                <a:lnTo>
                  <a:pt x="10639" y="4622"/>
                </a:lnTo>
                <a:lnTo>
                  <a:pt x="10602" y="4549"/>
                </a:lnTo>
                <a:lnTo>
                  <a:pt x="10565" y="4512"/>
                </a:lnTo>
                <a:lnTo>
                  <a:pt x="10455" y="4475"/>
                </a:lnTo>
                <a:lnTo>
                  <a:pt x="10345" y="4512"/>
                </a:lnTo>
                <a:lnTo>
                  <a:pt x="10308" y="4549"/>
                </a:lnTo>
                <a:lnTo>
                  <a:pt x="10272" y="4622"/>
                </a:lnTo>
                <a:lnTo>
                  <a:pt x="10272" y="4696"/>
                </a:lnTo>
                <a:lnTo>
                  <a:pt x="10052" y="4622"/>
                </a:lnTo>
                <a:lnTo>
                  <a:pt x="10492" y="4329"/>
                </a:lnTo>
                <a:close/>
                <a:moveTo>
                  <a:pt x="6897" y="3448"/>
                </a:moveTo>
                <a:lnTo>
                  <a:pt x="7044" y="3485"/>
                </a:lnTo>
                <a:lnTo>
                  <a:pt x="7227" y="3522"/>
                </a:lnTo>
                <a:lnTo>
                  <a:pt x="7374" y="3595"/>
                </a:lnTo>
                <a:lnTo>
                  <a:pt x="7484" y="3705"/>
                </a:lnTo>
                <a:lnTo>
                  <a:pt x="7521" y="3815"/>
                </a:lnTo>
                <a:lnTo>
                  <a:pt x="7521" y="3889"/>
                </a:lnTo>
                <a:lnTo>
                  <a:pt x="7484" y="3999"/>
                </a:lnTo>
                <a:lnTo>
                  <a:pt x="7447" y="4109"/>
                </a:lnTo>
                <a:lnTo>
                  <a:pt x="7264" y="4292"/>
                </a:lnTo>
                <a:lnTo>
                  <a:pt x="7154" y="4439"/>
                </a:lnTo>
                <a:lnTo>
                  <a:pt x="6934" y="4732"/>
                </a:lnTo>
                <a:lnTo>
                  <a:pt x="6714" y="4952"/>
                </a:lnTo>
                <a:lnTo>
                  <a:pt x="6494" y="5099"/>
                </a:lnTo>
                <a:lnTo>
                  <a:pt x="6384" y="5136"/>
                </a:lnTo>
                <a:lnTo>
                  <a:pt x="6310" y="5136"/>
                </a:lnTo>
                <a:lnTo>
                  <a:pt x="6237" y="5062"/>
                </a:lnTo>
                <a:lnTo>
                  <a:pt x="6200" y="4989"/>
                </a:lnTo>
                <a:lnTo>
                  <a:pt x="6163" y="4806"/>
                </a:lnTo>
                <a:lnTo>
                  <a:pt x="6163" y="4659"/>
                </a:lnTo>
                <a:lnTo>
                  <a:pt x="6163" y="4145"/>
                </a:lnTo>
                <a:lnTo>
                  <a:pt x="6127" y="3595"/>
                </a:lnTo>
                <a:lnTo>
                  <a:pt x="6273" y="3522"/>
                </a:lnTo>
                <a:lnTo>
                  <a:pt x="6420" y="3485"/>
                </a:lnTo>
                <a:lnTo>
                  <a:pt x="6567" y="3448"/>
                </a:lnTo>
                <a:close/>
                <a:moveTo>
                  <a:pt x="6457" y="3118"/>
                </a:moveTo>
                <a:lnTo>
                  <a:pt x="6237" y="3192"/>
                </a:lnTo>
                <a:lnTo>
                  <a:pt x="6017" y="3265"/>
                </a:lnTo>
                <a:lnTo>
                  <a:pt x="5833" y="3375"/>
                </a:lnTo>
                <a:lnTo>
                  <a:pt x="5723" y="3558"/>
                </a:lnTo>
                <a:lnTo>
                  <a:pt x="5723" y="3632"/>
                </a:lnTo>
                <a:lnTo>
                  <a:pt x="5760" y="3668"/>
                </a:lnTo>
                <a:lnTo>
                  <a:pt x="5797" y="3705"/>
                </a:lnTo>
                <a:lnTo>
                  <a:pt x="5870" y="3705"/>
                </a:lnTo>
                <a:lnTo>
                  <a:pt x="5980" y="3668"/>
                </a:lnTo>
                <a:lnTo>
                  <a:pt x="5943" y="4219"/>
                </a:lnTo>
                <a:lnTo>
                  <a:pt x="5943" y="4769"/>
                </a:lnTo>
                <a:lnTo>
                  <a:pt x="5943" y="4952"/>
                </a:lnTo>
                <a:lnTo>
                  <a:pt x="5980" y="5099"/>
                </a:lnTo>
                <a:lnTo>
                  <a:pt x="6053" y="5209"/>
                </a:lnTo>
                <a:lnTo>
                  <a:pt x="6163" y="5319"/>
                </a:lnTo>
                <a:lnTo>
                  <a:pt x="6237" y="5393"/>
                </a:lnTo>
                <a:lnTo>
                  <a:pt x="6530" y="5393"/>
                </a:lnTo>
                <a:lnTo>
                  <a:pt x="6714" y="5282"/>
                </a:lnTo>
                <a:lnTo>
                  <a:pt x="6897" y="5136"/>
                </a:lnTo>
                <a:lnTo>
                  <a:pt x="7227" y="4806"/>
                </a:lnTo>
                <a:lnTo>
                  <a:pt x="7447" y="4512"/>
                </a:lnTo>
                <a:lnTo>
                  <a:pt x="7594" y="4329"/>
                </a:lnTo>
                <a:lnTo>
                  <a:pt x="7741" y="4182"/>
                </a:lnTo>
                <a:lnTo>
                  <a:pt x="7814" y="3962"/>
                </a:lnTo>
                <a:lnTo>
                  <a:pt x="7851" y="3852"/>
                </a:lnTo>
                <a:lnTo>
                  <a:pt x="7851" y="3742"/>
                </a:lnTo>
                <a:lnTo>
                  <a:pt x="7777" y="3595"/>
                </a:lnTo>
                <a:lnTo>
                  <a:pt x="7667" y="3448"/>
                </a:lnTo>
                <a:lnTo>
                  <a:pt x="7521" y="3302"/>
                </a:lnTo>
                <a:lnTo>
                  <a:pt x="7374" y="3228"/>
                </a:lnTo>
                <a:lnTo>
                  <a:pt x="7190" y="3155"/>
                </a:lnTo>
                <a:lnTo>
                  <a:pt x="6970" y="3118"/>
                </a:lnTo>
                <a:close/>
                <a:moveTo>
                  <a:pt x="2789" y="3522"/>
                </a:moveTo>
                <a:lnTo>
                  <a:pt x="2935" y="3668"/>
                </a:lnTo>
                <a:lnTo>
                  <a:pt x="3082" y="3779"/>
                </a:lnTo>
                <a:lnTo>
                  <a:pt x="3449" y="3925"/>
                </a:lnTo>
                <a:lnTo>
                  <a:pt x="3632" y="3999"/>
                </a:lnTo>
                <a:lnTo>
                  <a:pt x="3669" y="4072"/>
                </a:lnTo>
                <a:lnTo>
                  <a:pt x="3706" y="4145"/>
                </a:lnTo>
                <a:lnTo>
                  <a:pt x="3706" y="4219"/>
                </a:lnTo>
                <a:lnTo>
                  <a:pt x="3742" y="4255"/>
                </a:lnTo>
                <a:lnTo>
                  <a:pt x="3779" y="4292"/>
                </a:lnTo>
                <a:lnTo>
                  <a:pt x="3852" y="4329"/>
                </a:lnTo>
                <a:lnTo>
                  <a:pt x="4036" y="4402"/>
                </a:lnTo>
                <a:lnTo>
                  <a:pt x="4219" y="4475"/>
                </a:lnTo>
                <a:lnTo>
                  <a:pt x="4403" y="4586"/>
                </a:lnTo>
                <a:lnTo>
                  <a:pt x="4549" y="4696"/>
                </a:lnTo>
                <a:lnTo>
                  <a:pt x="4843" y="5026"/>
                </a:lnTo>
                <a:lnTo>
                  <a:pt x="5100" y="5319"/>
                </a:lnTo>
                <a:lnTo>
                  <a:pt x="4770" y="5356"/>
                </a:lnTo>
                <a:lnTo>
                  <a:pt x="4476" y="5356"/>
                </a:lnTo>
                <a:lnTo>
                  <a:pt x="3816" y="5319"/>
                </a:lnTo>
                <a:lnTo>
                  <a:pt x="3486" y="5319"/>
                </a:lnTo>
                <a:lnTo>
                  <a:pt x="3156" y="5393"/>
                </a:lnTo>
                <a:lnTo>
                  <a:pt x="2972" y="5466"/>
                </a:lnTo>
                <a:lnTo>
                  <a:pt x="2789" y="5576"/>
                </a:lnTo>
                <a:lnTo>
                  <a:pt x="2605" y="5649"/>
                </a:lnTo>
                <a:lnTo>
                  <a:pt x="2495" y="5686"/>
                </a:lnTo>
                <a:lnTo>
                  <a:pt x="2349" y="5686"/>
                </a:lnTo>
                <a:lnTo>
                  <a:pt x="2312" y="5723"/>
                </a:lnTo>
                <a:lnTo>
                  <a:pt x="2275" y="5796"/>
                </a:lnTo>
                <a:lnTo>
                  <a:pt x="2275" y="5833"/>
                </a:lnTo>
                <a:lnTo>
                  <a:pt x="2349" y="6676"/>
                </a:lnTo>
                <a:lnTo>
                  <a:pt x="2128" y="6493"/>
                </a:lnTo>
                <a:lnTo>
                  <a:pt x="1908" y="6383"/>
                </a:lnTo>
                <a:lnTo>
                  <a:pt x="1908" y="6126"/>
                </a:lnTo>
                <a:lnTo>
                  <a:pt x="1835" y="5906"/>
                </a:lnTo>
                <a:lnTo>
                  <a:pt x="1725" y="5796"/>
                </a:lnTo>
                <a:lnTo>
                  <a:pt x="1578" y="5723"/>
                </a:lnTo>
                <a:lnTo>
                  <a:pt x="1285" y="5649"/>
                </a:lnTo>
                <a:lnTo>
                  <a:pt x="1101" y="5649"/>
                </a:lnTo>
                <a:lnTo>
                  <a:pt x="918" y="5686"/>
                </a:lnTo>
                <a:lnTo>
                  <a:pt x="918" y="5686"/>
                </a:lnTo>
                <a:lnTo>
                  <a:pt x="1101" y="5356"/>
                </a:lnTo>
                <a:lnTo>
                  <a:pt x="1285" y="5026"/>
                </a:lnTo>
                <a:lnTo>
                  <a:pt x="1468" y="4732"/>
                </a:lnTo>
                <a:lnTo>
                  <a:pt x="1688" y="4439"/>
                </a:lnTo>
                <a:lnTo>
                  <a:pt x="1945" y="4182"/>
                </a:lnTo>
                <a:lnTo>
                  <a:pt x="2202" y="3962"/>
                </a:lnTo>
                <a:lnTo>
                  <a:pt x="2495" y="3742"/>
                </a:lnTo>
                <a:lnTo>
                  <a:pt x="2789" y="3522"/>
                </a:lnTo>
                <a:close/>
                <a:moveTo>
                  <a:pt x="10639" y="7520"/>
                </a:moveTo>
                <a:lnTo>
                  <a:pt x="11042" y="7703"/>
                </a:lnTo>
                <a:lnTo>
                  <a:pt x="11336" y="7850"/>
                </a:lnTo>
                <a:lnTo>
                  <a:pt x="11482" y="7924"/>
                </a:lnTo>
                <a:lnTo>
                  <a:pt x="11629" y="7960"/>
                </a:lnTo>
                <a:lnTo>
                  <a:pt x="11556" y="8254"/>
                </a:lnTo>
                <a:lnTo>
                  <a:pt x="11225" y="8107"/>
                </a:lnTo>
                <a:lnTo>
                  <a:pt x="10895" y="7960"/>
                </a:lnTo>
                <a:lnTo>
                  <a:pt x="10785" y="7887"/>
                </a:lnTo>
                <a:lnTo>
                  <a:pt x="10639" y="7520"/>
                </a:lnTo>
                <a:close/>
                <a:moveTo>
                  <a:pt x="10272" y="8070"/>
                </a:moveTo>
                <a:lnTo>
                  <a:pt x="10382" y="8144"/>
                </a:lnTo>
                <a:lnTo>
                  <a:pt x="10529" y="8217"/>
                </a:lnTo>
                <a:lnTo>
                  <a:pt x="10565" y="8327"/>
                </a:lnTo>
                <a:lnTo>
                  <a:pt x="10602" y="8400"/>
                </a:lnTo>
                <a:lnTo>
                  <a:pt x="10712" y="8437"/>
                </a:lnTo>
                <a:lnTo>
                  <a:pt x="10932" y="8510"/>
                </a:lnTo>
                <a:lnTo>
                  <a:pt x="11042" y="8547"/>
                </a:lnTo>
                <a:lnTo>
                  <a:pt x="11042" y="8584"/>
                </a:lnTo>
                <a:lnTo>
                  <a:pt x="11042" y="8657"/>
                </a:lnTo>
                <a:lnTo>
                  <a:pt x="11079" y="8731"/>
                </a:lnTo>
                <a:lnTo>
                  <a:pt x="11152" y="8804"/>
                </a:lnTo>
                <a:lnTo>
                  <a:pt x="11336" y="8841"/>
                </a:lnTo>
                <a:lnTo>
                  <a:pt x="11152" y="9244"/>
                </a:lnTo>
                <a:lnTo>
                  <a:pt x="11079" y="9171"/>
                </a:lnTo>
                <a:lnTo>
                  <a:pt x="10602" y="8767"/>
                </a:lnTo>
                <a:lnTo>
                  <a:pt x="10602" y="8547"/>
                </a:lnTo>
                <a:lnTo>
                  <a:pt x="10565" y="8364"/>
                </a:lnTo>
                <a:lnTo>
                  <a:pt x="10492" y="8254"/>
                </a:lnTo>
                <a:lnTo>
                  <a:pt x="10345" y="8180"/>
                </a:lnTo>
                <a:lnTo>
                  <a:pt x="10272" y="8070"/>
                </a:lnTo>
                <a:close/>
                <a:moveTo>
                  <a:pt x="9135" y="4806"/>
                </a:moveTo>
                <a:lnTo>
                  <a:pt x="9501" y="4842"/>
                </a:lnTo>
                <a:lnTo>
                  <a:pt x="9575" y="4879"/>
                </a:lnTo>
                <a:lnTo>
                  <a:pt x="9611" y="4842"/>
                </a:lnTo>
                <a:lnTo>
                  <a:pt x="9905" y="4916"/>
                </a:lnTo>
                <a:lnTo>
                  <a:pt x="10198" y="5026"/>
                </a:lnTo>
                <a:lnTo>
                  <a:pt x="10015" y="5246"/>
                </a:lnTo>
                <a:lnTo>
                  <a:pt x="10015" y="5319"/>
                </a:lnTo>
                <a:lnTo>
                  <a:pt x="10052" y="5393"/>
                </a:lnTo>
                <a:lnTo>
                  <a:pt x="10125" y="5429"/>
                </a:lnTo>
                <a:lnTo>
                  <a:pt x="10198" y="5429"/>
                </a:lnTo>
                <a:lnTo>
                  <a:pt x="10418" y="5319"/>
                </a:lnTo>
                <a:lnTo>
                  <a:pt x="10639" y="5246"/>
                </a:lnTo>
                <a:lnTo>
                  <a:pt x="10859" y="5209"/>
                </a:lnTo>
                <a:lnTo>
                  <a:pt x="11115" y="5172"/>
                </a:lnTo>
                <a:lnTo>
                  <a:pt x="11336" y="5613"/>
                </a:lnTo>
                <a:lnTo>
                  <a:pt x="10859" y="5723"/>
                </a:lnTo>
                <a:lnTo>
                  <a:pt x="10602" y="5796"/>
                </a:lnTo>
                <a:lnTo>
                  <a:pt x="10382" y="5906"/>
                </a:lnTo>
                <a:lnTo>
                  <a:pt x="10345" y="5943"/>
                </a:lnTo>
                <a:lnTo>
                  <a:pt x="10345" y="5979"/>
                </a:lnTo>
                <a:lnTo>
                  <a:pt x="10345" y="6016"/>
                </a:lnTo>
                <a:lnTo>
                  <a:pt x="10382" y="6053"/>
                </a:lnTo>
                <a:lnTo>
                  <a:pt x="10639" y="6126"/>
                </a:lnTo>
                <a:lnTo>
                  <a:pt x="10932" y="6126"/>
                </a:lnTo>
                <a:lnTo>
                  <a:pt x="11225" y="6089"/>
                </a:lnTo>
                <a:lnTo>
                  <a:pt x="11482" y="6016"/>
                </a:lnTo>
                <a:lnTo>
                  <a:pt x="11629" y="6566"/>
                </a:lnTo>
                <a:lnTo>
                  <a:pt x="11666" y="6640"/>
                </a:lnTo>
                <a:lnTo>
                  <a:pt x="11666" y="6640"/>
                </a:lnTo>
                <a:lnTo>
                  <a:pt x="11262" y="6530"/>
                </a:lnTo>
                <a:lnTo>
                  <a:pt x="10932" y="6456"/>
                </a:lnTo>
                <a:lnTo>
                  <a:pt x="10749" y="6420"/>
                </a:lnTo>
                <a:lnTo>
                  <a:pt x="10565" y="6456"/>
                </a:lnTo>
                <a:lnTo>
                  <a:pt x="10529" y="6456"/>
                </a:lnTo>
                <a:lnTo>
                  <a:pt x="10565" y="6530"/>
                </a:lnTo>
                <a:lnTo>
                  <a:pt x="10712" y="6640"/>
                </a:lnTo>
                <a:lnTo>
                  <a:pt x="10895" y="6750"/>
                </a:lnTo>
                <a:lnTo>
                  <a:pt x="11336" y="6933"/>
                </a:lnTo>
                <a:lnTo>
                  <a:pt x="11702" y="7043"/>
                </a:lnTo>
                <a:lnTo>
                  <a:pt x="11666" y="7593"/>
                </a:lnTo>
                <a:lnTo>
                  <a:pt x="11482" y="7520"/>
                </a:lnTo>
                <a:lnTo>
                  <a:pt x="11299" y="7447"/>
                </a:lnTo>
                <a:lnTo>
                  <a:pt x="10785" y="7227"/>
                </a:lnTo>
                <a:lnTo>
                  <a:pt x="10529" y="7153"/>
                </a:lnTo>
                <a:lnTo>
                  <a:pt x="10235" y="7117"/>
                </a:lnTo>
                <a:lnTo>
                  <a:pt x="10198" y="7117"/>
                </a:lnTo>
                <a:lnTo>
                  <a:pt x="10198" y="7153"/>
                </a:lnTo>
                <a:lnTo>
                  <a:pt x="10198" y="7190"/>
                </a:lnTo>
                <a:lnTo>
                  <a:pt x="10198" y="7227"/>
                </a:lnTo>
                <a:lnTo>
                  <a:pt x="10492" y="7410"/>
                </a:lnTo>
                <a:lnTo>
                  <a:pt x="10418" y="7447"/>
                </a:lnTo>
                <a:lnTo>
                  <a:pt x="10015" y="7593"/>
                </a:lnTo>
                <a:lnTo>
                  <a:pt x="9905" y="7483"/>
                </a:lnTo>
                <a:lnTo>
                  <a:pt x="9832" y="7447"/>
                </a:lnTo>
                <a:lnTo>
                  <a:pt x="9795" y="7483"/>
                </a:lnTo>
                <a:lnTo>
                  <a:pt x="9758" y="7520"/>
                </a:lnTo>
                <a:lnTo>
                  <a:pt x="9722" y="7557"/>
                </a:lnTo>
                <a:lnTo>
                  <a:pt x="9722" y="7703"/>
                </a:lnTo>
                <a:lnTo>
                  <a:pt x="9685" y="7740"/>
                </a:lnTo>
                <a:lnTo>
                  <a:pt x="9685" y="7813"/>
                </a:lnTo>
                <a:lnTo>
                  <a:pt x="9722" y="7924"/>
                </a:lnTo>
                <a:lnTo>
                  <a:pt x="9942" y="8180"/>
                </a:lnTo>
                <a:lnTo>
                  <a:pt x="9611" y="7960"/>
                </a:lnTo>
                <a:lnTo>
                  <a:pt x="9281" y="7777"/>
                </a:lnTo>
                <a:lnTo>
                  <a:pt x="9245" y="7777"/>
                </a:lnTo>
                <a:lnTo>
                  <a:pt x="9208" y="7813"/>
                </a:lnTo>
                <a:lnTo>
                  <a:pt x="9171" y="7850"/>
                </a:lnTo>
                <a:lnTo>
                  <a:pt x="9171" y="7924"/>
                </a:lnTo>
                <a:lnTo>
                  <a:pt x="9391" y="8180"/>
                </a:lnTo>
                <a:lnTo>
                  <a:pt x="9648" y="8437"/>
                </a:lnTo>
                <a:lnTo>
                  <a:pt x="10162" y="8877"/>
                </a:lnTo>
                <a:lnTo>
                  <a:pt x="10235" y="8951"/>
                </a:lnTo>
                <a:lnTo>
                  <a:pt x="10162" y="9134"/>
                </a:lnTo>
                <a:lnTo>
                  <a:pt x="10052" y="9317"/>
                </a:lnTo>
                <a:lnTo>
                  <a:pt x="9905" y="9391"/>
                </a:lnTo>
                <a:lnTo>
                  <a:pt x="9832" y="9354"/>
                </a:lnTo>
                <a:lnTo>
                  <a:pt x="9428" y="9097"/>
                </a:lnTo>
                <a:lnTo>
                  <a:pt x="9318" y="8914"/>
                </a:lnTo>
                <a:lnTo>
                  <a:pt x="9171" y="8694"/>
                </a:lnTo>
                <a:lnTo>
                  <a:pt x="8951" y="8547"/>
                </a:lnTo>
                <a:lnTo>
                  <a:pt x="8768" y="8400"/>
                </a:lnTo>
                <a:lnTo>
                  <a:pt x="8658" y="8290"/>
                </a:lnTo>
                <a:lnTo>
                  <a:pt x="8548" y="8107"/>
                </a:lnTo>
                <a:lnTo>
                  <a:pt x="8511" y="7887"/>
                </a:lnTo>
                <a:lnTo>
                  <a:pt x="8474" y="7887"/>
                </a:lnTo>
                <a:lnTo>
                  <a:pt x="8474" y="7777"/>
                </a:lnTo>
                <a:lnTo>
                  <a:pt x="8438" y="7740"/>
                </a:lnTo>
                <a:lnTo>
                  <a:pt x="8364" y="7740"/>
                </a:lnTo>
                <a:lnTo>
                  <a:pt x="7887" y="7667"/>
                </a:lnTo>
                <a:lnTo>
                  <a:pt x="7374" y="7630"/>
                </a:lnTo>
                <a:lnTo>
                  <a:pt x="7117" y="7630"/>
                </a:lnTo>
                <a:lnTo>
                  <a:pt x="6860" y="7667"/>
                </a:lnTo>
                <a:lnTo>
                  <a:pt x="6640" y="7740"/>
                </a:lnTo>
                <a:lnTo>
                  <a:pt x="6457" y="7887"/>
                </a:lnTo>
                <a:lnTo>
                  <a:pt x="6384" y="7777"/>
                </a:lnTo>
                <a:lnTo>
                  <a:pt x="6347" y="7703"/>
                </a:lnTo>
                <a:lnTo>
                  <a:pt x="6384" y="7630"/>
                </a:lnTo>
                <a:lnTo>
                  <a:pt x="6420" y="7557"/>
                </a:lnTo>
                <a:lnTo>
                  <a:pt x="6604" y="7410"/>
                </a:lnTo>
                <a:lnTo>
                  <a:pt x="6787" y="7337"/>
                </a:lnTo>
                <a:lnTo>
                  <a:pt x="7080" y="7300"/>
                </a:lnTo>
                <a:lnTo>
                  <a:pt x="7374" y="7227"/>
                </a:lnTo>
                <a:lnTo>
                  <a:pt x="7521" y="7153"/>
                </a:lnTo>
                <a:lnTo>
                  <a:pt x="7704" y="7006"/>
                </a:lnTo>
                <a:lnTo>
                  <a:pt x="7741" y="6896"/>
                </a:lnTo>
                <a:lnTo>
                  <a:pt x="7777" y="6823"/>
                </a:lnTo>
                <a:lnTo>
                  <a:pt x="7741" y="6750"/>
                </a:lnTo>
                <a:lnTo>
                  <a:pt x="7667" y="6676"/>
                </a:lnTo>
                <a:lnTo>
                  <a:pt x="7594" y="6603"/>
                </a:lnTo>
                <a:lnTo>
                  <a:pt x="7484" y="6603"/>
                </a:lnTo>
                <a:lnTo>
                  <a:pt x="7227" y="6640"/>
                </a:lnTo>
                <a:lnTo>
                  <a:pt x="7007" y="6713"/>
                </a:lnTo>
                <a:lnTo>
                  <a:pt x="6787" y="6786"/>
                </a:lnTo>
                <a:lnTo>
                  <a:pt x="6714" y="6786"/>
                </a:lnTo>
                <a:lnTo>
                  <a:pt x="6640" y="6750"/>
                </a:lnTo>
                <a:lnTo>
                  <a:pt x="6640" y="6676"/>
                </a:lnTo>
                <a:lnTo>
                  <a:pt x="6677" y="6603"/>
                </a:lnTo>
                <a:lnTo>
                  <a:pt x="6750" y="6456"/>
                </a:lnTo>
                <a:lnTo>
                  <a:pt x="6824" y="6346"/>
                </a:lnTo>
                <a:lnTo>
                  <a:pt x="7080" y="6199"/>
                </a:lnTo>
                <a:lnTo>
                  <a:pt x="7337" y="6016"/>
                </a:lnTo>
                <a:lnTo>
                  <a:pt x="7704" y="5759"/>
                </a:lnTo>
                <a:lnTo>
                  <a:pt x="8108" y="5466"/>
                </a:lnTo>
                <a:lnTo>
                  <a:pt x="8181" y="5539"/>
                </a:lnTo>
                <a:lnTo>
                  <a:pt x="8218" y="5539"/>
                </a:lnTo>
                <a:lnTo>
                  <a:pt x="8254" y="5503"/>
                </a:lnTo>
                <a:lnTo>
                  <a:pt x="8511" y="5172"/>
                </a:lnTo>
                <a:lnTo>
                  <a:pt x="8731" y="4806"/>
                </a:lnTo>
                <a:close/>
                <a:moveTo>
                  <a:pt x="10492" y="9171"/>
                </a:moveTo>
                <a:lnTo>
                  <a:pt x="10749" y="9391"/>
                </a:lnTo>
                <a:lnTo>
                  <a:pt x="10969" y="9611"/>
                </a:lnTo>
                <a:lnTo>
                  <a:pt x="10675" y="10124"/>
                </a:lnTo>
                <a:lnTo>
                  <a:pt x="10602" y="10198"/>
                </a:lnTo>
                <a:lnTo>
                  <a:pt x="10565" y="10161"/>
                </a:lnTo>
                <a:lnTo>
                  <a:pt x="10529" y="10088"/>
                </a:lnTo>
                <a:lnTo>
                  <a:pt x="10418" y="9941"/>
                </a:lnTo>
                <a:lnTo>
                  <a:pt x="10308" y="9758"/>
                </a:lnTo>
                <a:lnTo>
                  <a:pt x="10162" y="9611"/>
                </a:lnTo>
                <a:lnTo>
                  <a:pt x="10272" y="9501"/>
                </a:lnTo>
                <a:lnTo>
                  <a:pt x="10345" y="9427"/>
                </a:lnTo>
                <a:lnTo>
                  <a:pt x="10492" y="9171"/>
                </a:lnTo>
                <a:close/>
                <a:moveTo>
                  <a:pt x="551" y="7300"/>
                </a:moveTo>
                <a:lnTo>
                  <a:pt x="808" y="7483"/>
                </a:lnTo>
                <a:lnTo>
                  <a:pt x="991" y="7703"/>
                </a:lnTo>
                <a:lnTo>
                  <a:pt x="1211" y="7924"/>
                </a:lnTo>
                <a:lnTo>
                  <a:pt x="1431" y="8144"/>
                </a:lnTo>
                <a:lnTo>
                  <a:pt x="1982" y="8584"/>
                </a:lnTo>
                <a:lnTo>
                  <a:pt x="2238" y="8841"/>
                </a:lnTo>
                <a:lnTo>
                  <a:pt x="2349" y="8987"/>
                </a:lnTo>
                <a:lnTo>
                  <a:pt x="2422" y="9134"/>
                </a:lnTo>
                <a:lnTo>
                  <a:pt x="2202" y="9281"/>
                </a:lnTo>
                <a:lnTo>
                  <a:pt x="2018" y="9464"/>
                </a:lnTo>
                <a:lnTo>
                  <a:pt x="1872" y="9684"/>
                </a:lnTo>
                <a:lnTo>
                  <a:pt x="1762" y="9978"/>
                </a:lnTo>
                <a:lnTo>
                  <a:pt x="1725" y="10344"/>
                </a:lnTo>
                <a:lnTo>
                  <a:pt x="1762" y="10675"/>
                </a:lnTo>
                <a:lnTo>
                  <a:pt x="1908" y="11408"/>
                </a:lnTo>
                <a:lnTo>
                  <a:pt x="1542" y="10968"/>
                </a:lnTo>
                <a:lnTo>
                  <a:pt x="1248" y="10528"/>
                </a:lnTo>
                <a:lnTo>
                  <a:pt x="991" y="10014"/>
                </a:lnTo>
                <a:lnTo>
                  <a:pt x="808" y="9501"/>
                </a:lnTo>
                <a:lnTo>
                  <a:pt x="661" y="8951"/>
                </a:lnTo>
                <a:lnTo>
                  <a:pt x="551" y="8400"/>
                </a:lnTo>
                <a:lnTo>
                  <a:pt x="514" y="7850"/>
                </a:lnTo>
                <a:lnTo>
                  <a:pt x="551" y="7300"/>
                </a:lnTo>
                <a:close/>
                <a:moveTo>
                  <a:pt x="6897" y="8620"/>
                </a:moveTo>
                <a:lnTo>
                  <a:pt x="6934" y="8694"/>
                </a:lnTo>
                <a:lnTo>
                  <a:pt x="7007" y="8731"/>
                </a:lnTo>
                <a:lnTo>
                  <a:pt x="7264" y="8877"/>
                </a:lnTo>
                <a:lnTo>
                  <a:pt x="7484" y="9024"/>
                </a:lnTo>
                <a:lnTo>
                  <a:pt x="7704" y="9207"/>
                </a:lnTo>
                <a:lnTo>
                  <a:pt x="7887" y="9427"/>
                </a:lnTo>
                <a:lnTo>
                  <a:pt x="8034" y="9648"/>
                </a:lnTo>
                <a:lnTo>
                  <a:pt x="8181" y="9904"/>
                </a:lnTo>
                <a:lnTo>
                  <a:pt x="8254" y="10161"/>
                </a:lnTo>
                <a:lnTo>
                  <a:pt x="8254" y="10418"/>
                </a:lnTo>
                <a:lnTo>
                  <a:pt x="8218" y="10638"/>
                </a:lnTo>
                <a:lnTo>
                  <a:pt x="7704" y="10088"/>
                </a:lnTo>
                <a:lnTo>
                  <a:pt x="7154" y="9611"/>
                </a:lnTo>
                <a:lnTo>
                  <a:pt x="7080" y="9611"/>
                </a:lnTo>
                <a:lnTo>
                  <a:pt x="7044" y="9648"/>
                </a:lnTo>
                <a:lnTo>
                  <a:pt x="7080" y="9684"/>
                </a:lnTo>
                <a:lnTo>
                  <a:pt x="7557" y="10344"/>
                </a:lnTo>
                <a:lnTo>
                  <a:pt x="8071" y="10968"/>
                </a:lnTo>
                <a:lnTo>
                  <a:pt x="7887" y="11188"/>
                </a:lnTo>
                <a:lnTo>
                  <a:pt x="7741" y="11408"/>
                </a:lnTo>
                <a:lnTo>
                  <a:pt x="7521" y="11628"/>
                </a:lnTo>
                <a:lnTo>
                  <a:pt x="7227" y="11372"/>
                </a:lnTo>
                <a:lnTo>
                  <a:pt x="6860" y="11005"/>
                </a:lnTo>
                <a:lnTo>
                  <a:pt x="6787" y="10748"/>
                </a:lnTo>
                <a:lnTo>
                  <a:pt x="6750" y="10491"/>
                </a:lnTo>
                <a:lnTo>
                  <a:pt x="6640" y="10234"/>
                </a:lnTo>
                <a:lnTo>
                  <a:pt x="6530" y="9978"/>
                </a:lnTo>
                <a:lnTo>
                  <a:pt x="6457" y="9868"/>
                </a:lnTo>
                <a:lnTo>
                  <a:pt x="6310" y="9868"/>
                </a:lnTo>
                <a:lnTo>
                  <a:pt x="5870" y="10014"/>
                </a:lnTo>
                <a:lnTo>
                  <a:pt x="5650" y="10088"/>
                </a:lnTo>
                <a:lnTo>
                  <a:pt x="5577" y="10088"/>
                </a:lnTo>
                <a:lnTo>
                  <a:pt x="5466" y="10014"/>
                </a:lnTo>
                <a:lnTo>
                  <a:pt x="5210" y="9904"/>
                </a:lnTo>
                <a:lnTo>
                  <a:pt x="5026" y="9758"/>
                </a:lnTo>
                <a:lnTo>
                  <a:pt x="4953" y="9648"/>
                </a:lnTo>
                <a:lnTo>
                  <a:pt x="4880" y="9538"/>
                </a:lnTo>
                <a:lnTo>
                  <a:pt x="4843" y="9427"/>
                </a:lnTo>
                <a:lnTo>
                  <a:pt x="4843" y="9281"/>
                </a:lnTo>
                <a:lnTo>
                  <a:pt x="4880" y="9134"/>
                </a:lnTo>
                <a:lnTo>
                  <a:pt x="4953" y="8987"/>
                </a:lnTo>
                <a:lnTo>
                  <a:pt x="5063" y="8877"/>
                </a:lnTo>
                <a:lnTo>
                  <a:pt x="5210" y="8804"/>
                </a:lnTo>
                <a:lnTo>
                  <a:pt x="5577" y="8694"/>
                </a:lnTo>
                <a:lnTo>
                  <a:pt x="5870" y="8657"/>
                </a:lnTo>
                <a:lnTo>
                  <a:pt x="6384" y="8657"/>
                </a:lnTo>
                <a:lnTo>
                  <a:pt x="6897" y="8620"/>
                </a:lnTo>
                <a:close/>
                <a:moveTo>
                  <a:pt x="8621" y="10088"/>
                </a:moveTo>
                <a:lnTo>
                  <a:pt x="9355" y="10565"/>
                </a:lnTo>
                <a:lnTo>
                  <a:pt x="9501" y="10711"/>
                </a:lnTo>
                <a:lnTo>
                  <a:pt x="9648" y="10858"/>
                </a:lnTo>
                <a:lnTo>
                  <a:pt x="9758" y="11005"/>
                </a:lnTo>
                <a:lnTo>
                  <a:pt x="9868" y="11151"/>
                </a:lnTo>
                <a:lnTo>
                  <a:pt x="9355" y="11628"/>
                </a:lnTo>
                <a:lnTo>
                  <a:pt x="9318" y="11592"/>
                </a:lnTo>
                <a:lnTo>
                  <a:pt x="9208" y="11482"/>
                </a:lnTo>
                <a:lnTo>
                  <a:pt x="9061" y="11408"/>
                </a:lnTo>
                <a:lnTo>
                  <a:pt x="8878" y="11298"/>
                </a:lnTo>
                <a:lnTo>
                  <a:pt x="8768" y="11188"/>
                </a:lnTo>
                <a:lnTo>
                  <a:pt x="8511" y="10931"/>
                </a:lnTo>
                <a:lnTo>
                  <a:pt x="8548" y="10821"/>
                </a:lnTo>
                <a:lnTo>
                  <a:pt x="8621" y="10638"/>
                </a:lnTo>
                <a:lnTo>
                  <a:pt x="8658" y="10455"/>
                </a:lnTo>
                <a:lnTo>
                  <a:pt x="8658" y="10271"/>
                </a:lnTo>
                <a:lnTo>
                  <a:pt x="8621" y="10088"/>
                </a:lnTo>
                <a:close/>
                <a:moveTo>
                  <a:pt x="6860" y="11555"/>
                </a:moveTo>
                <a:lnTo>
                  <a:pt x="7190" y="11885"/>
                </a:lnTo>
                <a:lnTo>
                  <a:pt x="7007" y="11958"/>
                </a:lnTo>
                <a:lnTo>
                  <a:pt x="6897" y="11958"/>
                </a:lnTo>
                <a:lnTo>
                  <a:pt x="6787" y="11922"/>
                </a:lnTo>
                <a:lnTo>
                  <a:pt x="6860" y="11555"/>
                </a:lnTo>
                <a:close/>
                <a:moveTo>
                  <a:pt x="8328" y="11262"/>
                </a:moveTo>
                <a:lnTo>
                  <a:pt x="8474" y="11445"/>
                </a:lnTo>
                <a:lnTo>
                  <a:pt x="8658" y="11628"/>
                </a:lnTo>
                <a:lnTo>
                  <a:pt x="8878" y="11775"/>
                </a:lnTo>
                <a:lnTo>
                  <a:pt x="8988" y="11812"/>
                </a:lnTo>
                <a:lnTo>
                  <a:pt x="9098" y="11848"/>
                </a:lnTo>
                <a:lnTo>
                  <a:pt x="8731" y="12105"/>
                </a:lnTo>
                <a:lnTo>
                  <a:pt x="8328" y="12325"/>
                </a:lnTo>
                <a:lnTo>
                  <a:pt x="8291" y="12289"/>
                </a:lnTo>
                <a:lnTo>
                  <a:pt x="7814" y="11885"/>
                </a:lnTo>
                <a:lnTo>
                  <a:pt x="8071" y="11592"/>
                </a:lnTo>
                <a:lnTo>
                  <a:pt x="8328" y="11262"/>
                </a:lnTo>
                <a:close/>
                <a:moveTo>
                  <a:pt x="6970" y="2678"/>
                </a:moveTo>
                <a:lnTo>
                  <a:pt x="7374" y="2715"/>
                </a:lnTo>
                <a:lnTo>
                  <a:pt x="7777" y="2788"/>
                </a:lnTo>
                <a:lnTo>
                  <a:pt x="8181" y="2898"/>
                </a:lnTo>
                <a:lnTo>
                  <a:pt x="8548" y="3008"/>
                </a:lnTo>
                <a:lnTo>
                  <a:pt x="8915" y="3192"/>
                </a:lnTo>
                <a:lnTo>
                  <a:pt x="9281" y="3375"/>
                </a:lnTo>
                <a:lnTo>
                  <a:pt x="9611" y="3595"/>
                </a:lnTo>
                <a:lnTo>
                  <a:pt x="9501" y="3632"/>
                </a:lnTo>
                <a:lnTo>
                  <a:pt x="9281" y="3815"/>
                </a:lnTo>
                <a:lnTo>
                  <a:pt x="9171" y="3925"/>
                </a:lnTo>
                <a:lnTo>
                  <a:pt x="9061" y="4035"/>
                </a:lnTo>
                <a:lnTo>
                  <a:pt x="9061" y="4072"/>
                </a:lnTo>
                <a:lnTo>
                  <a:pt x="9061" y="4109"/>
                </a:lnTo>
                <a:lnTo>
                  <a:pt x="9135" y="4109"/>
                </a:lnTo>
                <a:lnTo>
                  <a:pt x="9245" y="4072"/>
                </a:lnTo>
                <a:lnTo>
                  <a:pt x="9355" y="4072"/>
                </a:lnTo>
                <a:lnTo>
                  <a:pt x="9685" y="3925"/>
                </a:lnTo>
                <a:lnTo>
                  <a:pt x="9905" y="3815"/>
                </a:lnTo>
                <a:lnTo>
                  <a:pt x="10198" y="4035"/>
                </a:lnTo>
                <a:lnTo>
                  <a:pt x="9905" y="4255"/>
                </a:lnTo>
                <a:lnTo>
                  <a:pt x="9611" y="4512"/>
                </a:lnTo>
                <a:lnTo>
                  <a:pt x="9281" y="4475"/>
                </a:lnTo>
                <a:lnTo>
                  <a:pt x="8731" y="4475"/>
                </a:lnTo>
                <a:lnTo>
                  <a:pt x="8584" y="4512"/>
                </a:lnTo>
                <a:lnTo>
                  <a:pt x="8548" y="4549"/>
                </a:lnTo>
                <a:lnTo>
                  <a:pt x="8511" y="4622"/>
                </a:lnTo>
                <a:lnTo>
                  <a:pt x="8328" y="4989"/>
                </a:lnTo>
                <a:lnTo>
                  <a:pt x="8108" y="5356"/>
                </a:lnTo>
                <a:lnTo>
                  <a:pt x="7851" y="5466"/>
                </a:lnTo>
                <a:lnTo>
                  <a:pt x="7594" y="5613"/>
                </a:lnTo>
                <a:lnTo>
                  <a:pt x="7117" y="5906"/>
                </a:lnTo>
                <a:lnTo>
                  <a:pt x="6714" y="6163"/>
                </a:lnTo>
                <a:lnTo>
                  <a:pt x="6530" y="6310"/>
                </a:lnTo>
                <a:lnTo>
                  <a:pt x="6457" y="6383"/>
                </a:lnTo>
                <a:lnTo>
                  <a:pt x="6420" y="6493"/>
                </a:lnTo>
                <a:lnTo>
                  <a:pt x="6384" y="6676"/>
                </a:lnTo>
                <a:lnTo>
                  <a:pt x="6420" y="6786"/>
                </a:lnTo>
                <a:lnTo>
                  <a:pt x="6457" y="6896"/>
                </a:lnTo>
                <a:lnTo>
                  <a:pt x="6567" y="6970"/>
                </a:lnTo>
                <a:lnTo>
                  <a:pt x="6677" y="6970"/>
                </a:lnTo>
                <a:lnTo>
                  <a:pt x="6824" y="7006"/>
                </a:lnTo>
                <a:lnTo>
                  <a:pt x="7117" y="6933"/>
                </a:lnTo>
                <a:lnTo>
                  <a:pt x="7301" y="6860"/>
                </a:lnTo>
                <a:lnTo>
                  <a:pt x="7447" y="6823"/>
                </a:lnTo>
                <a:lnTo>
                  <a:pt x="7484" y="6860"/>
                </a:lnTo>
                <a:lnTo>
                  <a:pt x="7411" y="6896"/>
                </a:lnTo>
                <a:lnTo>
                  <a:pt x="7227" y="7006"/>
                </a:lnTo>
                <a:lnTo>
                  <a:pt x="6860" y="7080"/>
                </a:lnTo>
                <a:lnTo>
                  <a:pt x="6530" y="7153"/>
                </a:lnTo>
                <a:lnTo>
                  <a:pt x="6347" y="7227"/>
                </a:lnTo>
                <a:lnTo>
                  <a:pt x="6237" y="7337"/>
                </a:lnTo>
                <a:lnTo>
                  <a:pt x="6163" y="7483"/>
                </a:lnTo>
                <a:lnTo>
                  <a:pt x="6127" y="7630"/>
                </a:lnTo>
                <a:lnTo>
                  <a:pt x="6127" y="7777"/>
                </a:lnTo>
                <a:lnTo>
                  <a:pt x="6163" y="7924"/>
                </a:lnTo>
                <a:lnTo>
                  <a:pt x="6237" y="8070"/>
                </a:lnTo>
                <a:lnTo>
                  <a:pt x="6384" y="8180"/>
                </a:lnTo>
                <a:lnTo>
                  <a:pt x="6494" y="8180"/>
                </a:lnTo>
                <a:lnTo>
                  <a:pt x="6567" y="8144"/>
                </a:lnTo>
                <a:lnTo>
                  <a:pt x="6640" y="8070"/>
                </a:lnTo>
                <a:lnTo>
                  <a:pt x="6714" y="7997"/>
                </a:lnTo>
                <a:lnTo>
                  <a:pt x="6897" y="7924"/>
                </a:lnTo>
                <a:lnTo>
                  <a:pt x="7337" y="7924"/>
                </a:lnTo>
                <a:lnTo>
                  <a:pt x="8328" y="7997"/>
                </a:lnTo>
                <a:lnTo>
                  <a:pt x="8328" y="8144"/>
                </a:lnTo>
                <a:lnTo>
                  <a:pt x="8364" y="8327"/>
                </a:lnTo>
                <a:lnTo>
                  <a:pt x="8438" y="8474"/>
                </a:lnTo>
                <a:lnTo>
                  <a:pt x="8548" y="8584"/>
                </a:lnTo>
                <a:lnTo>
                  <a:pt x="8768" y="8767"/>
                </a:lnTo>
                <a:lnTo>
                  <a:pt x="8548" y="8694"/>
                </a:lnTo>
                <a:lnTo>
                  <a:pt x="8328" y="8657"/>
                </a:lnTo>
                <a:lnTo>
                  <a:pt x="8291" y="8657"/>
                </a:lnTo>
                <a:lnTo>
                  <a:pt x="8291" y="8731"/>
                </a:lnTo>
                <a:lnTo>
                  <a:pt x="8511" y="8951"/>
                </a:lnTo>
                <a:lnTo>
                  <a:pt x="8768" y="9171"/>
                </a:lnTo>
                <a:lnTo>
                  <a:pt x="9355" y="9501"/>
                </a:lnTo>
                <a:lnTo>
                  <a:pt x="9428" y="9574"/>
                </a:lnTo>
                <a:lnTo>
                  <a:pt x="9538" y="9648"/>
                </a:lnTo>
                <a:lnTo>
                  <a:pt x="9648" y="9684"/>
                </a:lnTo>
                <a:lnTo>
                  <a:pt x="9795" y="9794"/>
                </a:lnTo>
                <a:lnTo>
                  <a:pt x="9942" y="9941"/>
                </a:lnTo>
                <a:lnTo>
                  <a:pt x="10125" y="10198"/>
                </a:lnTo>
                <a:lnTo>
                  <a:pt x="10272" y="10344"/>
                </a:lnTo>
                <a:lnTo>
                  <a:pt x="10418" y="10491"/>
                </a:lnTo>
                <a:lnTo>
                  <a:pt x="10125" y="10858"/>
                </a:lnTo>
                <a:lnTo>
                  <a:pt x="9978" y="10638"/>
                </a:lnTo>
                <a:lnTo>
                  <a:pt x="9795" y="10455"/>
                </a:lnTo>
                <a:lnTo>
                  <a:pt x="9428" y="10161"/>
                </a:lnTo>
                <a:lnTo>
                  <a:pt x="8988" y="9904"/>
                </a:lnTo>
                <a:lnTo>
                  <a:pt x="8401" y="9501"/>
                </a:lnTo>
                <a:lnTo>
                  <a:pt x="8144" y="9171"/>
                </a:lnTo>
                <a:lnTo>
                  <a:pt x="7851" y="8877"/>
                </a:lnTo>
                <a:lnTo>
                  <a:pt x="7557" y="8657"/>
                </a:lnTo>
                <a:lnTo>
                  <a:pt x="7227" y="8437"/>
                </a:lnTo>
                <a:lnTo>
                  <a:pt x="7190" y="8437"/>
                </a:lnTo>
                <a:lnTo>
                  <a:pt x="7190" y="8400"/>
                </a:lnTo>
                <a:lnTo>
                  <a:pt x="7154" y="8400"/>
                </a:lnTo>
                <a:lnTo>
                  <a:pt x="7044" y="8364"/>
                </a:lnTo>
                <a:lnTo>
                  <a:pt x="6677" y="8327"/>
                </a:lnTo>
                <a:lnTo>
                  <a:pt x="6273" y="8290"/>
                </a:lnTo>
                <a:lnTo>
                  <a:pt x="5870" y="8327"/>
                </a:lnTo>
                <a:lnTo>
                  <a:pt x="5466" y="8364"/>
                </a:lnTo>
                <a:lnTo>
                  <a:pt x="5173" y="8437"/>
                </a:lnTo>
                <a:lnTo>
                  <a:pt x="4990" y="8510"/>
                </a:lnTo>
                <a:lnTo>
                  <a:pt x="4843" y="8620"/>
                </a:lnTo>
                <a:lnTo>
                  <a:pt x="4733" y="8731"/>
                </a:lnTo>
                <a:lnTo>
                  <a:pt x="4623" y="8841"/>
                </a:lnTo>
                <a:lnTo>
                  <a:pt x="4549" y="8987"/>
                </a:lnTo>
                <a:lnTo>
                  <a:pt x="4476" y="9171"/>
                </a:lnTo>
                <a:lnTo>
                  <a:pt x="4476" y="9317"/>
                </a:lnTo>
                <a:lnTo>
                  <a:pt x="4476" y="9464"/>
                </a:lnTo>
                <a:lnTo>
                  <a:pt x="4513" y="9611"/>
                </a:lnTo>
                <a:lnTo>
                  <a:pt x="4549" y="9721"/>
                </a:lnTo>
                <a:lnTo>
                  <a:pt x="4733" y="9978"/>
                </a:lnTo>
                <a:lnTo>
                  <a:pt x="4953" y="10161"/>
                </a:lnTo>
                <a:lnTo>
                  <a:pt x="5246" y="10344"/>
                </a:lnTo>
                <a:lnTo>
                  <a:pt x="5577" y="10491"/>
                </a:lnTo>
                <a:lnTo>
                  <a:pt x="5687" y="10491"/>
                </a:lnTo>
                <a:lnTo>
                  <a:pt x="5797" y="10418"/>
                </a:lnTo>
                <a:lnTo>
                  <a:pt x="6090" y="10308"/>
                </a:lnTo>
                <a:lnTo>
                  <a:pt x="6090" y="10418"/>
                </a:lnTo>
                <a:lnTo>
                  <a:pt x="6090" y="10528"/>
                </a:lnTo>
                <a:lnTo>
                  <a:pt x="6163" y="10785"/>
                </a:lnTo>
                <a:lnTo>
                  <a:pt x="6310" y="10968"/>
                </a:lnTo>
                <a:lnTo>
                  <a:pt x="6494" y="11188"/>
                </a:lnTo>
                <a:lnTo>
                  <a:pt x="6494" y="11592"/>
                </a:lnTo>
                <a:lnTo>
                  <a:pt x="6420" y="11958"/>
                </a:lnTo>
                <a:lnTo>
                  <a:pt x="6384" y="12105"/>
                </a:lnTo>
                <a:lnTo>
                  <a:pt x="6420" y="12142"/>
                </a:lnTo>
                <a:lnTo>
                  <a:pt x="6457" y="12179"/>
                </a:lnTo>
                <a:lnTo>
                  <a:pt x="6714" y="12289"/>
                </a:lnTo>
                <a:lnTo>
                  <a:pt x="6970" y="12325"/>
                </a:lnTo>
                <a:lnTo>
                  <a:pt x="7227" y="12252"/>
                </a:lnTo>
                <a:lnTo>
                  <a:pt x="7447" y="12142"/>
                </a:lnTo>
                <a:lnTo>
                  <a:pt x="7924" y="12509"/>
                </a:lnTo>
                <a:lnTo>
                  <a:pt x="7484" y="12655"/>
                </a:lnTo>
                <a:lnTo>
                  <a:pt x="7044" y="12802"/>
                </a:lnTo>
                <a:lnTo>
                  <a:pt x="6714" y="12876"/>
                </a:lnTo>
                <a:lnTo>
                  <a:pt x="6604" y="12765"/>
                </a:lnTo>
                <a:lnTo>
                  <a:pt x="6494" y="12582"/>
                </a:lnTo>
                <a:lnTo>
                  <a:pt x="6310" y="12289"/>
                </a:lnTo>
                <a:lnTo>
                  <a:pt x="6090" y="12032"/>
                </a:lnTo>
                <a:lnTo>
                  <a:pt x="5870" y="11812"/>
                </a:lnTo>
                <a:lnTo>
                  <a:pt x="5466" y="11372"/>
                </a:lnTo>
                <a:lnTo>
                  <a:pt x="5100" y="10895"/>
                </a:lnTo>
                <a:lnTo>
                  <a:pt x="5063" y="10858"/>
                </a:lnTo>
                <a:lnTo>
                  <a:pt x="4990" y="10858"/>
                </a:lnTo>
                <a:lnTo>
                  <a:pt x="4953" y="10895"/>
                </a:lnTo>
                <a:lnTo>
                  <a:pt x="4953" y="10931"/>
                </a:lnTo>
                <a:lnTo>
                  <a:pt x="4953" y="11151"/>
                </a:lnTo>
                <a:lnTo>
                  <a:pt x="5026" y="11335"/>
                </a:lnTo>
                <a:lnTo>
                  <a:pt x="5100" y="11518"/>
                </a:lnTo>
                <a:lnTo>
                  <a:pt x="5246" y="11702"/>
                </a:lnTo>
                <a:lnTo>
                  <a:pt x="5540" y="12032"/>
                </a:lnTo>
                <a:lnTo>
                  <a:pt x="5833" y="12325"/>
                </a:lnTo>
                <a:lnTo>
                  <a:pt x="6017" y="12582"/>
                </a:lnTo>
                <a:lnTo>
                  <a:pt x="6200" y="12912"/>
                </a:lnTo>
                <a:lnTo>
                  <a:pt x="5650" y="12949"/>
                </a:lnTo>
                <a:lnTo>
                  <a:pt x="5026" y="12362"/>
                </a:lnTo>
                <a:lnTo>
                  <a:pt x="4659" y="11995"/>
                </a:lnTo>
                <a:lnTo>
                  <a:pt x="4513" y="11812"/>
                </a:lnTo>
                <a:lnTo>
                  <a:pt x="4439" y="11555"/>
                </a:lnTo>
                <a:lnTo>
                  <a:pt x="4403" y="11518"/>
                </a:lnTo>
                <a:lnTo>
                  <a:pt x="4329" y="11482"/>
                </a:lnTo>
                <a:lnTo>
                  <a:pt x="4256" y="11482"/>
                </a:lnTo>
                <a:lnTo>
                  <a:pt x="4219" y="11555"/>
                </a:lnTo>
                <a:lnTo>
                  <a:pt x="4219" y="11665"/>
                </a:lnTo>
                <a:lnTo>
                  <a:pt x="4219" y="11812"/>
                </a:lnTo>
                <a:lnTo>
                  <a:pt x="4293" y="12032"/>
                </a:lnTo>
                <a:lnTo>
                  <a:pt x="4403" y="12252"/>
                </a:lnTo>
                <a:lnTo>
                  <a:pt x="4586" y="12435"/>
                </a:lnTo>
                <a:lnTo>
                  <a:pt x="4953" y="12876"/>
                </a:lnTo>
                <a:lnTo>
                  <a:pt x="4880" y="12876"/>
                </a:lnTo>
                <a:lnTo>
                  <a:pt x="4880" y="12839"/>
                </a:lnTo>
                <a:lnTo>
                  <a:pt x="4880" y="12802"/>
                </a:lnTo>
                <a:lnTo>
                  <a:pt x="4843" y="12765"/>
                </a:lnTo>
                <a:lnTo>
                  <a:pt x="4549" y="12692"/>
                </a:lnTo>
                <a:lnTo>
                  <a:pt x="4439" y="12655"/>
                </a:lnTo>
                <a:lnTo>
                  <a:pt x="4366" y="12545"/>
                </a:lnTo>
                <a:lnTo>
                  <a:pt x="4293" y="12362"/>
                </a:lnTo>
                <a:lnTo>
                  <a:pt x="4073" y="11995"/>
                </a:lnTo>
                <a:lnTo>
                  <a:pt x="3926" y="11848"/>
                </a:lnTo>
                <a:lnTo>
                  <a:pt x="3816" y="11738"/>
                </a:lnTo>
                <a:lnTo>
                  <a:pt x="3816" y="11665"/>
                </a:lnTo>
                <a:lnTo>
                  <a:pt x="3816" y="11592"/>
                </a:lnTo>
                <a:lnTo>
                  <a:pt x="3779" y="11555"/>
                </a:lnTo>
                <a:lnTo>
                  <a:pt x="3742" y="11518"/>
                </a:lnTo>
                <a:lnTo>
                  <a:pt x="3669" y="11555"/>
                </a:lnTo>
                <a:lnTo>
                  <a:pt x="3559" y="11628"/>
                </a:lnTo>
                <a:lnTo>
                  <a:pt x="3522" y="11702"/>
                </a:lnTo>
                <a:lnTo>
                  <a:pt x="3522" y="11848"/>
                </a:lnTo>
                <a:lnTo>
                  <a:pt x="3559" y="11958"/>
                </a:lnTo>
                <a:lnTo>
                  <a:pt x="3669" y="12105"/>
                </a:lnTo>
                <a:lnTo>
                  <a:pt x="3779" y="12252"/>
                </a:lnTo>
                <a:lnTo>
                  <a:pt x="3889" y="12435"/>
                </a:lnTo>
                <a:lnTo>
                  <a:pt x="3963" y="12655"/>
                </a:lnTo>
                <a:lnTo>
                  <a:pt x="3963" y="12655"/>
                </a:lnTo>
                <a:lnTo>
                  <a:pt x="3376" y="12435"/>
                </a:lnTo>
                <a:lnTo>
                  <a:pt x="2825" y="12105"/>
                </a:lnTo>
                <a:lnTo>
                  <a:pt x="2789" y="12069"/>
                </a:lnTo>
                <a:lnTo>
                  <a:pt x="2715" y="11958"/>
                </a:lnTo>
                <a:lnTo>
                  <a:pt x="2605" y="11885"/>
                </a:lnTo>
                <a:lnTo>
                  <a:pt x="2349" y="11812"/>
                </a:lnTo>
                <a:lnTo>
                  <a:pt x="2312" y="11738"/>
                </a:lnTo>
                <a:lnTo>
                  <a:pt x="2165" y="11115"/>
                </a:lnTo>
                <a:lnTo>
                  <a:pt x="2092" y="10748"/>
                </a:lnTo>
                <a:lnTo>
                  <a:pt x="2055" y="10381"/>
                </a:lnTo>
                <a:lnTo>
                  <a:pt x="2055" y="10051"/>
                </a:lnTo>
                <a:lnTo>
                  <a:pt x="2092" y="9868"/>
                </a:lnTo>
                <a:lnTo>
                  <a:pt x="2165" y="9758"/>
                </a:lnTo>
                <a:lnTo>
                  <a:pt x="2238" y="9611"/>
                </a:lnTo>
                <a:lnTo>
                  <a:pt x="2349" y="9538"/>
                </a:lnTo>
                <a:lnTo>
                  <a:pt x="2495" y="9464"/>
                </a:lnTo>
                <a:lnTo>
                  <a:pt x="2679" y="9391"/>
                </a:lnTo>
                <a:lnTo>
                  <a:pt x="2715" y="9391"/>
                </a:lnTo>
                <a:lnTo>
                  <a:pt x="2752" y="9354"/>
                </a:lnTo>
                <a:lnTo>
                  <a:pt x="2789" y="9281"/>
                </a:lnTo>
                <a:lnTo>
                  <a:pt x="2789" y="9207"/>
                </a:lnTo>
                <a:lnTo>
                  <a:pt x="2715" y="9024"/>
                </a:lnTo>
                <a:lnTo>
                  <a:pt x="2605" y="8841"/>
                </a:lnTo>
                <a:lnTo>
                  <a:pt x="2495" y="8694"/>
                </a:lnTo>
                <a:lnTo>
                  <a:pt x="2349" y="8510"/>
                </a:lnTo>
                <a:lnTo>
                  <a:pt x="2055" y="8254"/>
                </a:lnTo>
                <a:lnTo>
                  <a:pt x="1725" y="7960"/>
                </a:lnTo>
                <a:lnTo>
                  <a:pt x="1505" y="7813"/>
                </a:lnTo>
                <a:lnTo>
                  <a:pt x="1285" y="7630"/>
                </a:lnTo>
                <a:lnTo>
                  <a:pt x="1175" y="7447"/>
                </a:lnTo>
                <a:lnTo>
                  <a:pt x="991" y="7300"/>
                </a:lnTo>
                <a:lnTo>
                  <a:pt x="771" y="7153"/>
                </a:lnTo>
                <a:lnTo>
                  <a:pt x="551" y="7117"/>
                </a:lnTo>
                <a:lnTo>
                  <a:pt x="661" y="6566"/>
                </a:lnTo>
                <a:lnTo>
                  <a:pt x="771" y="6089"/>
                </a:lnTo>
                <a:lnTo>
                  <a:pt x="808" y="6016"/>
                </a:lnTo>
                <a:lnTo>
                  <a:pt x="955" y="5943"/>
                </a:lnTo>
                <a:lnTo>
                  <a:pt x="1101" y="5906"/>
                </a:lnTo>
                <a:lnTo>
                  <a:pt x="1248" y="5906"/>
                </a:lnTo>
                <a:lnTo>
                  <a:pt x="1395" y="5943"/>
                </a:lnTo>
                <a:lnTo>
                  <a:pt x="1505" y="6016"/>
                </a:lnTo>
                <a:lnTo>
                  <a:pt x="1615" y="6126"/>
                </a:lnTo>
                <a:lnTo>
                  <a:pt x="1652" y="6236"/>
                </a:lnTo>
                <a:lnTo>
                  <a:pt x="1652" y="6420"/>
                </a:lnTo>
                <a:lnTo>
                  <a:pt x="1652" y="6530"/>
                </a:lnTo>
                <a:lnTo>
                  <a:pt x="1688" y="6566"/>
                </a:lnTo>
                <a:lnTo>
                  <a:pt x="1725" y="6566"/>
                </a:lnTo>
                <a:lnTo>
                  <a:pt x="1945" y="6676"/>
                </a:lnTo>
                <a:lnTo>
                  <a:pt x="2128" y="6786"/>
                </a:lnTo>
                <a:lnTo>
                  <a:pt x="2275" y="6970"/>
                </a:lnTo>
                <a:lnTo>
                  <a:pt x="2385" y="7153"/>
                </a:lnTo>
                <a:lnTo>
                  <a:pt x="2459" y="7227"/>
                </a:lnTo>
                <a:lnTo>
                  <a:pt x="2532" y="7227"/>
                </a:lnTo>
                <a:lnTo>
                  <a:pt x="2605" y="7190"/>
                </a:lnTo>
                <a:lnTo>
                  <a:pt x="2642" y="7080"/>
                </a:lnTo>
                <a:lnTo>
                  <a:pt x="2532" y="5943"/>
                </a:lnTo>
                <a:lnTo>
                  <a:pt x="2752" y="5906"/>
                </a:lnTo>
                <a:lnTo>
                  <a:pt x="3009" y="5796"/>
                </a:lnTo>
                <a:lnTo>
                  <a:pt x="3229" y="5723"/>
                </a:lnTo>
                <a:lnTo>
                  <a:pt x="3449" y="5686"/>
                </a:lnTo>
                <a:lnTo>
                  <a:pt x="3669" y="5649"/>
                </a:lnTo>
                <a:lnTo>
                  <a:pt x="3889" y="5686"/>
                </a:lnTo>
                <a:lnTo>
                  <a:pt x="4293" y="5723"/>
                </a:lnTo>
                <a:lnTo>
                  <a:pt x="5100" y="5723"/>
                </a:lnTo>
                <a:lnTo>
                  <a:pt x="5283" y="5649"/>
                </a:lnTo>
                <a:lnTo>
                  <a:pt x="5503" y="5576"/>
                </a:lnTo>
                <a:lnTo>
                  <a:pt x="5577" y="5539"/>
                </a:lnTo>
                <a:lnTo>
                  <a:pt x="5613" y="5466"/>
                </a:lnTo>
                <a:lnTo>
                  <a:pt x="5613" y="5356"/>
                </a:lnTo>
                <a:lnTo>
                  <a:pt x="5577" y="5282"/>
                </a:lnTo>
                <a:lnTo>
                  <a:pt x="5246" y="4916"/>
                </a:lnTo>
                <a:lnTo>
                  <a:pt x="4880" y="4549"/>
                </a:lnTo>
                <a:lnTo>
                  <a:pt x="4696" y="4365"/>
                </a:lnTo>
                <a:lnTo>
                  <a:pt x="4513" y="4219"/>
                </a:lnTo>
                <a:lnTo>
                  <a:pt x="4293" y="4109"/>
                </a:lnTo>
                <a:lnTo>
                  <a:pt x="4036" y="3999"/>
                </a:lnTo>
                <a:lnTo>
                  <a:pt x="3999" y="3889"/>
                </a:lnTo>
                <a:lnTo>
                  <a:pt x="3963" y="3815"/>
                </a:lnTo>
                <a:lnTo>
                  <a:pt x="3852" y="3742"/>
                </a:lnTo>
                <a:lnTo>
                  <a:pt x="3742" y="3668"/>
                </a:lnTo>
                <a:lnTo>
                  <a:pt x="3376" y="3522"/>
                </a:lnTo>
                <a:lnTo>
                  <a:pt x="3192" y="3448"/>
                </a:lnTo>
                <a:lnTo>
                  <a:pt x="2972" y="3412"/>
                </a:lnTo>
                <a:lnTo>
                  <a:pt x="3412" y="3228"/>
                </a:lnTo>
                <a:lnTo>
                  <a:pt x="3816" y="3045"/>
                </a:lnTo>
                <a:lnTo>
                  <a:pt x="4256" y="2935"/>
                </a:lnTo>
                <a:lnTo>
                  <a:pt x="4696" y="2861"/>
                </a:lnTo>
                <a:lnTo>
                  <a:pt x="5136" y="2788"/>
                </a:lnTo>
                <a:lnTo>
                  <a:pt x="6494" y="2788"/>
                </a:lnTo>
                <a:lnTo>
                  <a:pt x="6567" y="2751"/>
                </a:lnTo>
                <a:lnTo>
                  <a:pt x="6567" y="2678"/>
                </a:lnTo>
                <a:close/>
                <a:moveTo>
                  <a:pt x="5100" y="15590"/>
                </a:moveTo>
                <a:lnTo>
                  <a:pt x="5246" y="15627"/>
                </a:lnTo>
                <a:lnTo>
                  <a:pt x="5503" y="15700"/>
                </a:lnTo>
                <a:lnTo>
                  <a:pt x="5393" y="15737"/>
                </a:lnTo>
                <a:lnTo>
                  <a:pt x="5320" y="15810"/>
                </a:lnTo>
                <a:lnTo>
                  <a:pt x="5246" y="15920"/>
                </a:lnTo>
                <a:lnTo>
                  <a:pt x="5246" y="16030"/>
                </a:lnTo>
                <a:lnTo>
                  <a:pt x="5210" y="16177"/>
                </a:lnTo>
                <a:lnTo>
                  <a:pt x="5246" y="16360"/>
                </a:lnTo>
                <a:lnTo>
                  <a:pt x="5246" y="16434"/>
                </a:lnTo>
                <a:lnTo>
                  <a:pt x="5283" y="16507"/>
                </a:lnTo>
                <a:lnTo>
                  <a:pt x="5356" y="16580"/>
                </a:lnTo>
                <a:lnTo>
                  <a:pt x="5430" y="16617"/>
                </a:lnTo>
                <a:lnTo>
                  <a:pt x="5540" y="16617"/>
                </a:lnTo>
                <a:lnTo>
                  <a:pt x="5870" y="16947"/>
                </a:lnTo>
                <a:lnTo>
                  <a:pt x="6237" y="17167"/>
                </a:lnTo>
                <a:lnTo>
                  <a:pt x="6567" y="17351"/>
                </a:lnTo>
                <a:lnTo>
                  <a:pt x="6750" y="17424"/>
                </a:lnTo>
                <a:lnTo>
                  <a:pt x="3449" y="17387"/>
                </a:lnTo>
                <a:lnTo>
                  <a:pt x="3596" y="17314"/>
                </a:lnTo>
                <a:lnTo>
                  <a:pt x="3926" y="17167"/>
                </a:lnTo>
                <a:lnTo>
                  <a:pt x="4256" y="16984"/>
                </a:lnTo>
                <a:lnTo>
                  <a:pt x="4476" y="16837"/>
                </a:lnTo>
                <a:lnTo>
                  <a:pt x="4696" y="16654"/>
                </a:lnTo>
                <a:lnTo>
                  <a:pt x="4770" y="16690"/>
                </a:lnTo>
                <a:lnTo>
                  <a:pt x="4880" y="16690"/>
                </a:lnTo>
                <a:lnTo>
                  <a:pt x="4953" y="16654"/>
                </a:lnTo>
                <a:lnTo>
                  <a:pt x="5026" y="16580"/>
                </a:lnTo>
                <a:lnTo>
                  <a:pt x="5136" y="16397"/>
                </a:lnTo>
                <a:lnTo>
                  <a:pt x="5210" y="16214"/>
                </a:lnTo>
                <a:lnTo>
                  <a:pt x="5173" y="16103"/>
                </a:lnTo>
                <a:lnTo>
                  <a:pt x="5100" y="16030"/>
                </a:lnTo>
                <a:lnTo>
                  <a:pt x="5063" y="15993"/>
                </a:lnTo>
                <a:lnTo>
                  <a:pt x="5100" y="15773"/>
                </a:lnTo>
                <a:lnTo>
                  <a:pt x="5100" y="15590"/>
                </a:lnTo>
                <a:close/>
                <a:moveTo>
                  <a:pt x="9795" y="0"/>
                </a:moveTo>
                <a:lnTo>
                  <a:pt x="9648" y="74"/>
                </a:lnTo>
                <a:lnTo>
                  <a:pt x="9391" y="110"/>
                </a:lnTo>
                <a:lnTo>
                  <a:pt x="9171" y="220"/>
                </a:lnTo>
                <a:lnTo>
                  <a:pt x="9061" y="294"/>
                </a:lnTo>
                <a:lnTo>
                  <a:pt x="8988" y="404"/>
                </a:lnTo>
                <a:lnTo>
                  <a:pt x="8951" y="514"/>
                </a:lnTo>
                <a:lnTo>
                  <a:pt x="8915" y="661"/>
                </a:lnTo>
                <a:lnTo>
                  <a:pt x="8915" y="771"/>
                </a:lnTo>
                <a:lnTo>
                  <a:pt x="8915" y="881"/>
                </a:lnTo>
                <a:lnTo>
                  <a:pt x="8988" y="1027"/>
                </a:lnTo>
                <a:lnTo>
                  <a:pt x="9025" y="1137"/>
                </a:lnTo>
                <a:lnTo>
                  <a:pt x="8254" y="2348"/>
                </a:lnTo>
                <a:lnTo>
                  <a:pt x="7631" y="2201"/>
                </a:lnTo>
                <a:lnTo>
                  <a:pt x="7007" y="2165"/>
                </a:lnTo>
                <a:lnTo>
                  <a:pt x="6384" y="2165"/>
                </a:lnTo>
                <a:lnTo>
                  <a:pt x="5797" y="2238"/>
                </a:lnTo>
                <a:lnTo>
                  <a:pt x="5650" y="2275"/>
                </a:lnTo>
                <a:lnTo>
                  <a:pt x="5577" y="2385"/>
                </a:lnTo>
                <a:lnTo>
                  <a:pt x="5100" y="2348"/>
                </a:lnTo>
                <a:lnTo>
                  <a:pt x="4623" y="2421"/>
                </a:lnTo>
                <a:lnTo>
                  <a:pt x="4109" y="2495"/>
                </a:lnTo>
                <a:lnTo>
                  <a:pt x="3632" y="2641"/>
                </a:lnTo>
                <a:lnTo>
                  <a:pt x="3192" y="2825"/>
                </a:lnTo>
                <a:lnTo>
                  <a:pt x="2715" y="3045"/>
                </a:lnTo>
                <a:lnTo>
                  <a:pt x="2312" y="3302"/>
                </a:lnTo>
                <a:lnTo>
                  <a:pt x="1945" y="3558"/>
                </a:lnTo>
                <a:lnTo>
                  <a:pt x="1505" y="3925"/>
                </a:lnTo>
                <a:lnTo>
                  <a:pt x="1138" y="4365"/>
                </a:lnTo>
                <a:lnTo>
                  <a:pt x="808" y="4806"/>
                </a:lnTo>
                <a:lnTo>
                  <a:pt x="551" y="5282"/>
                </a:lnTo>
                <a:lnTo>
                  <a:pt x="331" y="5796"/>
                </a:lnTo>
                <a:lnTo>
                  <a:pt x="184" y="6346"/>
                </a:lnTo>
                <a:lnTo>
                  <a:pt x="74" y="6896"/>
                </a:lnTo>
                <a:lnTo>
                  <a:pt x="1" y="7447"/>
                </a:lnTo>
                <a:lnTo>
                  <a:pt x="1" y="7997"/>
                </a:lnTo>
                <a:lnTo>
                  <a:pt x="38" y="8547"/>
                </a:lnTo>
                <a:lnTo>
                  <a:pt x="148" y="9097"/>
                </a:lnTo>
                <a:lnTo>
                  <a:pt x="294" y="9648"/>
                </a:lnTo>
                <a:lnTo>
                  <a:pt x="478" y="10161"/>
                </a:lnTo>
                <a:lnTo>
                  <a:pt x="698" y="10638"/>
                </a:lnTo>
                <a:lnTo>
                  <a:pt x="991" y="11115"/>
                </a:lnTo>
                <a:lnTo>
                  <a:pt x="1358" y="11555"/>
                </a:lnTo>
                <a:lnTo>
                  <a:pt x="1725" y="11958"/>
                </a:lnTo>
                <a:lnTo>
                  <a:pt x="2165" y="12325"/>
                </a:lnTo>
                <a:lnTo>
                  <a:pt x="2679" y="12655"/>
                </a:lnTo>
                <a:lnTo>
                  <a:pt x="3156" y="12912"/>
                </a:lnTo>
                <a:lnTo>
                  <a:pt x="3706" y="13132"/>
                </a:lnTo>
                <a:lnTo>
                  <a:pt x="4256" y="13279"/>
                </a:lnTo>
                <a:lnTo>
                  <a:pt x="4806" y="13389"/>
                </a:lnTo>
                <a:lnTo>
                  <a:pt x="5393" y="13462"/>
                </a:lnTo>
                <a:lnTo>
                  <a:pt x="5943" y="13462"/>
                </a:lnTo>
                <a:lnTo>
                  <a:pt x="6494" y="13426"/>
                </a:lnTo>
                <a:lnTo>
                  <a:pt x="7044" y="13352"/>
                </a:lnTo>
                <a:lnTo>
                  <a:pt x="7594" y="13206"/>
                </a:lnTo>
                <a:lnTo>
                  <a:pt x="8108" y="13022"/>
                </a:lnTo>
                <a:lnTo>
                  <a:pt x="8621" y="12802"/>
                </a:lnTo>
                <a:lnTo>
                  <a:pt x="9098" y="12509"/>
                </a:lnTo>
                <a:lnTo>
                  <a:pt x="9538" y="12215"/>
                </a:lnTo>
                <a:lnTo>
                  <a:pt x="10052" y="11775"/>
                </a:lnTo>
                <a:lnTo>
                  <a:pt x="10492" y="11262"/>
                </a:lnTo>
                <a:lnTo>
                  <a:pt x="10932" y="10711"/>
                </a:lnTo>
                <a:lnTo>
                  <a:pt x="11299" y="10161"/>
                </a:lnTo>
                <a:lnTo>
                  <a:pt x="11629" y="9538"/>
                </a:lnTo>
                <a:lnTo>
                  <a:pt x="11886" y="8914"/>
                </a:lnTo>
                <a:lnTo>
                  <a:pt x="12106" y="8290"/>
                </a:lnTo>
                <a:lnTo>
                  <a:pt x="12179" y="7924"/>
                </a:lnTo>
                <a:lnTo>
                  <a:pt x="12216" y="7593"/>
                </a:lnTo>
                <a:lnTo>
                  <a:pt x="12253" y="7080"/>
                </a:lnTo>
                <a:lnTo>
                  <a:pt x="12216" y="6603"/>
                </a:lnTo>
                <a:lnTo>
                  <a:pt x="12106" y="6126"/>
                </a:lnTo>
                <a:lnTo>
                  <a:pt x="11922" y="5649"/>
                </a:lnTo>
                <a:lnTo>
                  <a:pt x="11739" y="5172"/>
                </a:lnTo>
                <a:lnTo>
                  <a:pt x="11482" y="4732"/>
                </a:lnTo>
                <a:lnTo>
                  <a:pt x="11189" y="4329"/>
                </a:lnTo>
                <a:lnTo>
                  <a:pt x="10859" y="3962"/>
                </a:lnTo>
                <a:lnTo>
                  <a:pt x="10822" y="3852"/>
                </a:lnTo>
                <a:lnTo>
                  <a:pt x="10712" y="3815"/>
                </a:lnTo>
                <a:lnTo>
                  <a:pt x="10272" y="3375"/>
                </a:lnTo>
                <a:lnTo>
                  <a:pt x="10162" y="3302"/>
                </a:lnTo>
                <a:lnTo>
                  <a:pt x="9832" y="3082"/>
                </a:lnTo>
                <a:lnTo>
                  <a:pt x="9501" y="2861"/>
                </a:lnTo>
                <a:lnTo>
                  <a:pt x="9135" y="2678"/>
                </a:lnTo>
                <a:lnTo>
                  <a:pt x="8768" y="2531"/>
                </a:lnTo>
                <a:lnTo>
                  <a:pt x="8804" y="2458"/>
                </a:lnTo>
                <a:lnTo>
                  <a:pt x="8841" y="2421"/>
                </a:lnTo>
                <a:lnTo>
                  <a:pt x="8804" y="2348"/>
                </a:lnTo>
                <a:lnTo>
                  <a:pt x="9171" y="1871"/>
                </a:lnTo>
                <a:lnTo>
                  <a:pt x="9501" y="1394"/>
                </a:lnTo>
                <a:lnTo>
                  <a:pt x="9758" y="1394"/>
                </a:lnTo>
                <a:lnTo>
                  <a:pt x="9868" y="1358"/>
                </a:lnTo>
                <a:lnTo>
                  <a:pt x="9978" y="1284"/>
                </a:lnTo>
                <a:lnTo>
                  <a:pt x="10052" y="1211"/>
                </a:lnTo>
                <a:lnTo>
                  <a:pt x="10602" y="1468"/>
                </a:lnTo>
                <a:lnTo>
                  <a:pt x="11079" y="1798"/>
                </a:lnTo>
                <a:lnTo>
                  <a:pt x="11556" y="2128"/>
                </a:lnTo>
                <a:lnTo>
                  <a:pt x="11996" y="2531"/>
                </a:lnTo>
                <a:lnTo>
                  <a:pt x="12399" y="2972"/>
                </a:lnTo>
                <a:lnTo>
                  <a:pt x="12766" y="3412"/>
                </a:lnTo>
                <a:lnTo>
                  <a:pt x="13060" y="3925"/>
                </a:lnTo>
                <a:lnTo>
                  <a:pt x="13353" y="4439"/>
                </a:lnTo>
                <a:lnTo>
                  <a:pt x="13573" y="4989"/>
                </a:lnTo>
                <a:lnTo>
                  <a:pt x="13757" y="5539"/>
                </a:lnTo>
                <a:lnTo>
                  <a:pt x="13903" y="6126"/>
                </a:lnTo>
                <a:lnTo>
                  <a:pt x="14013" y="6713"/>
                </a:lnTo>
                <a:lnTo>
                  <a:pt x="14087" y="7300"/>
                </a:lnTo>
                <a:lnTo>
                  <a:pt x="14087" y="7887"/>
                </a:lnTo>
                <a:lnTo>
                  <a:pt x="14087" y="8510"/>
                </a:lnTo>
                <a:lnTo>
                  <a:pt x="14013" y="9097"/>
                </a:lnTo>
                <a:lnTo>
                  <a:pt x="13867" y="9758"/>
                </a:lnTo>
                <a:lnTo>
                  <a:pt x="13720" y="10381"/>
                </a:lnTo>
                <a:lnTo>
                  <a:pt x="13463" y="11005"/>
                </a:lnTo>
                <a:lnTo>
                  <a:pt x="13206" y="11592"/>
                </a:lnTo>
                <a:lnTo>
                  <a:pt x="12876" y="12179"/>
                </a:lnTo>
                <a:lnTo>
                  <a:pt x="12473" y="12692"/>
                </a:lnTo>
                <a:lnTo>
                  <a:pt x="12069" y="13206"/>
                </a:lnTo>
                <a:lnTo>
                  <a:pt x="11592" y="13683"/>
                </a:lnTo>
                <a:lnTo>
                  <a:pt x="11079" y="14049"/>
                </a:lnTo>
                <a:lnTo>
                  <a:pt x="10565" y="14416"/>
                </a:lnTo>
                <a:lnTo>
                  <a:pt x="9978" y="14710"/>
                </a:lnTo>
                <a:lnTo>
                  <a:pt x="9391" y="14966"/>
                </a:lnTo>
                <a:lnTo>
                  <a:pt x="8804" y="15150"/>
                </a:lnTo>
                <a:lnTo>
                  <a:pt x="8181" y="15260"/>
                </a:lnTo>
                <a:lnTo>
                  <a:pt x="7557" y="15333"/>
                </a:lnTo>
                <a:lnTo>
                  <a:pt x="6897" y="15370"/>
                </a:lnTo>
                <a:lnTo>
                  <a:pt x="6420" y="15333"/>
                </a:lnTo>
                <a:lnTo>
                  <a:pt x="5943" y="15296"/>
                </a:lnTo>
                <a:lnTo>
                  <a:pt x="5466" y="15186"/>
                </a:lnTo>
                <a:lnTo>
                  <a:pt x="5026" y="15076"/>
                </a:lnTo>
                <a:lnTo>
                  <a:pt x="4549" y="14893"/>
                </a:lnTo>
                <a:lnTo>
                  <a:pt x="4109" y="14673"/>
                </a:lnTo>
                <a:lnTo>
                  <a:pt x="3632" y="14453"/>
                </a:lnTo>
                <a:lnTo>
                  <a:pt x="3669" y="14416"/>
                </a:lnTo>
                <a:lnTo>
                  <a:pt x="3706" y="14343"/>
                </a:lnTo>
                <a:lnTo>
                  <a:pt x="3706" y="14269"/>
                </a:lnTo>
                <a:lnTo>
                  <a:pt x="3706" y="14196"/>
                </a:lnTo>
                <a:lnTo>
                  <a:pt x="3669" y="14123"/>
                </a:lnTo>
                <a:lnTo>
                  <a:pt x="3522" y="14013"/>
                </a:lnTo>
                <a:lnTo>
                  <a:pt x="3376" y="13939"/>
                </a:lnTo>
                <a:lnTo>
                  <a:pt x="3229" y="13903"/>
                </a:lnTo>
                <a:lnTo>
                  <a:pt x="3009" y="13903"/>
                </a:lnTo>
                <a:lnTo>
                  <a:pt x="2899" y="13939"/>
                </a:lnTo>
                <a:lnTo>
                  <a:pt x="2752" y="14013"/>
                </a:lnTo>
                <a:lnTo>
                  <a:pt x="2642" y="14123"/>
                </a:lnTo>
                <a:lnTo>
                  <a:pt x="2605" y="14269"/>
                </a:lnTo>
                <a:lnTo>
                  <a:pt x="2605" y="14416"/>
                </a:lnTo>
                <a:lnTo>
                  <a:pt x="2642" y="14563"/>
                </a:lnTo>
                <a:lnTo>
                  <a:pt x="2715" y="14710"/>
                </a:lnTo>
                <a:lnTo>
                  <a:pt x="2825" y="14820"/>
                </a:lnTo>
                <a:lnTo>
                  <a:pt x="2972" y="14856"/>
                </a:lnTo>
                <a:lnTo>
                  <a:pt x="3119" y="14893"/>
                </a:lnTo>
                <a:lnTo>
                  <a:pt x="3266" y="14856"/>
                </a:lnTo>
                <a:lnTo>
                  <a:pt x="3376" y="14746"/>
                </a:lnTo>
                <a:lnTo>
                  <a:pt x="3522" y="14856"/>
                </a:lnTo>
                <a:lnTo>
                  <a:pt x="4036" y="15150"/>
                </a:lnTo>
                <a:lnTo>
                  <a:pt x="4439" y="15333"/>
                </a:lnTo>
                <a:lnTo>
                  <a:pt x="4806" y="15480"/>
                </a:lnTo>
                <a:lnTo>
                  <a:pt x="4770" y="15553"/>
                </a:lnTo>
                <a:lnTo>
                  <a:pt x="4733" y="15590"/>
                </a:lnTo>
                <a:lnTo>
                  <a:pt x="4659" y="15810"/>
                </a:lnTo>
                <a:lnTo>
                  <a:pt x="4623" y="16030"/>
                </a:lnTo>
                <a:lnTo>
                  <a:pt x="4586" y="16470"/>
                </a:lnTo>
                <a:lnTo>
                  <a:pt x="3963" y="16654"/>
                </a:lnTo>
                <a:lnTo>
                  <a:pt x="3376" y="16910"/>
                </a:lnTo>
                <a:lnTo>
                  <a:pt x="2752" y="17167"/>
                </a:lnTo>
                <a:lnTo>
                  <a:pt x="2128" y="17387"/>
                </a:lnTo>
                <a:lnTo>
                  <a:pt x="2055" y="17424"/>
                </a:lnTo>
                <a:lnTo>
                  <a:pt x="2018" y="17497"/>
                </a:lnTo>
                <a:lnTo>
                  <a:pt x="1982" y="17571"/>
                </a:lnTo>
                <a:lnTo>
                  <a:pt x="1982" y="17644"/>
                </a:lnTo>
                <a:lnTo>
                  <a:pt x="2018" y="17717"/>
                </a:lnTo>
                <a:lnTo>
                  <a:pt x="2055" y="17791"/>
                </a:lnTo>
                <a:lnTo>
                  <a:pt x="2128" y="17828"/>
                </a:lnTo>
                <a:lnTo>
                  <a:pt x="2202" y="17864"/>
                </a:lnTo>
                <a:lnTo>
                  <a:pt x="8401" y="17901"/>
                </a:lnTo>
                <a:lnTo>
                  <a:pt x="8474" y="17901"/>
                </a:lnTo>
                <a:lnTo>
                  <a:pt x="8548" y="17864"/>
                </a:lnTo>
                <a:lnTo>
                  <a:pt x="8621" y="17791"/>
                </a:lnTo>
                <a:lnTo>
                  <a:pt x="8621" y="17717"/>
                </a:lnTo>
                <a:lnTo>
                  <a:pt x="8621" y="17644"/>
                </a:lnTo>
                <a:lnTo>
                  <a:pt x="8621" y="17571"/>
                </a:lnTo>
                <a:lnTo>
                  <a:pt x="8584" y="17497"/>
                </a:lnTo>
                <a:lnTo>
                  <a:pt x="8474" y="17424"/>
                </a:lnTo>
                <a:lnTo>
                  <a:pt x="8108" y="17277"/>
                </a:lnTo>
                <a:lnTo>
                  <a:pt x="7667" y="17167"/>
                </a:lnTo>
                <a:lnTo>
                  <a:pt x="7264" y="17057"/>
                </a:lnTo>
                <a:lnTo>
                  <a:pt x="6860" y="16947"/>
                </a:lnTo>
                <a:lnTo>
                  <a:pt x="6494" y="16764"/>
                </a:lnTo>
                <a:lnTo>
                  <a:pt x="6163" y="16544"/>
                </a:lnTo>
                <a:lnTo>
                  <a:pt x="5907" y="16324"/>
                </a:lnTo>
                <a:lnTo>
                  <a:pt x="5797" y="16214"/>
                </a:lnTo>
                <a:lnTo>
                  <a:pt x="5650" y="16140"/>
                </a:lnTo>
                <a:lnTo>
                  <a:pt x="5650" y="16103"/>
                </a:lnTo>
                <a:lnTo>
                  <a:pt x="5687" y="15920"/>
                </a:lnTo>
                <a:lnTo>
                  <a:pt x="5650" y="15737"/>
                </a:lnTo>
                <a:lnTo>
                  <a:pt x="6127" y="15810"/>
                </a:lnTo>
                <a:lnTo>
                  <a:pt x="6640" y="15847"/>
                </a:lnTo>
                <a:lnTo>
                  <a:pt x="7631" y="15847"/>
                </a:lnTo>
                <a:lnTo>
                  <a:pt x="8218" y="15773"/>
                </a:lnTo>
                <a:lnTo>
                  <a:pt x="8841" y="15627"/>
                </a:lnTo>
                <a:lnTo>
                  <a:pt x="9428" y="15480"/>
                </a:lnTo>
                <a:lnTo>
                  <a:pt x="10015" y="15260"/>
                </a:lnTo>
                <a:lnTo>
                  <a:pt x="10565" y="14966"/>
                </a:lnTo>
                <a:lnTo>
                  <a:pt x="11079" y="14673"/>
                </a:lnTo>
                <a:lnTo>
                  <a:pt x="11592" y="14306"/>
                </a:lnTo>
                <a:lnTo>
                  <a:pt x="12069" y="13903"/>
                </a:lnTo>
                <a:lnTo>
                  <a:pt x="12509" y="13462"/>
                </a:lnTo>
                <a:lnTo>
                  <a:pt x="12913" y="12986"/>
                </a:lnTo>
                <a:lnTo>
                  <a:pt x="13280" y="12472"/>
                </a:lnTo>
                <a:lnTo>
                  <a:pt x="13573" y="11922"/>
                </a:lnTo>
                <a:lnTo>
                  <a:pt x="13867" y="11372"/>
                </a:lnTo>
                <a:lnTo>
                  <a:pt x="14087" y="10785"/>
                </a:lnTo>
                <a:lnTo>
                  <a:pt x="14307" y="10198"/>
                </a:lnTo>
                <a:lnTo>
                  <a:pt x="14417" y="9574"/>
                </a:lnTo>
                <a:lnTo>
                  <a:pt x="14527" y="8951"/>
                </a:lnTo>
                <a:lnTo>
                  <a:pt x="14600" y="8327"/>
                </a:lnTo>
                <a:lnTo>
                  <a:pt x="14600" y="7703"/>
                </a:lnTo>
                <a:lnTo>
                  <a:pt x="14564" y="7080"/>
                </a:lnTo>
                <a:lnTo>
                  <a:pt x="14490" y="6456"/>
                </a:lnTo>
                <a:lnTo>
                  <a:pt x="14380" y="5833"/>
                </a:lnTo>
                <a:lnTo>
                  <a:pt x="14197" y="5209"/>
                </a:lnTo>
                <a:lnTo>
                  <a:pt x="13977" y="4622"/>
                </a:lnTo>
                <a:lnTo>
                  <a:pt x="13720" y="3999"/>
                </a:lnTo>
                <a:lnTo>
                  <a:pt x="13353" y="3412"/>
                </a:lnTo>
                <a:lnTo>
                  <a:pt x="12986" y="2861"/>
                </a:lnTo>
                <a:lnTo>
                  <a:pt x="12509" y="2311"/>
                </a:lnTo>
                <a:lnTo>
                  <a:pt x="12032" y="1834"/>
                </a:lnTo>
                <a:lnTo>
                  <a:pt x="11482" y="1394"/>
                </a:lnTo>
                <a:lnTo>
                  <a:pt x="10895" y="1027"/>
                </a:lnTo>
                <a:lnTo>
                  <a:pt x="10602" y="881"/>
                </a:lnTo>
                <a:lnTo>
                  <a:pt x="10272" y="734"/>
                </a:lnTo>
                <a:lnTo>
                  <a:pt x="10308" y="587"/>
                </a:lnTo>
                <a:lnTo>
                  <a:pt x="10308" y="441"/>
                </a:lnTo>
                <a:lnTo>
                  <a:pt x="10272" y="294"/>
                </a:lnTo>
                <a:lnTo>
                  <a:pt x="10198" y="147"/>
                </a:lnTo>
                <a:lnTo>
                  <a:pt x="10088" y="74"/>
                </a:lnTo>
                <a:lnTo>
                  <a:pt x="994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7" name="Google Shape;267;p4"/>
          <p:cNvSpPr/>
          <p:nvPr/>
        </p:nvSpPr>
        <p:spPr>
          <a:xfrm>
            <a:off x="8318810" y="-29822"/>
            <a:ext cx="456818" cy="425588"/>
          </a:xfrm>
          <a:custGeom>
            <a:avLst/>
            <a:gdLst/>
            <a:ahLst/>
            <a:cxnLst/>
            <a:rect l="l" t="t" r="r" b="b"/>
            <a:pathLst>
              <a:path w="16105" h="15004" extrusionOk="0">
                <a:moveTo>
                  <a:pt x="13170" y="587"/>
                </a:moveTo>
                <a:lnTo>
                  <a:pt x="13206" y="624"/>
                </a:lnTo>
                <a:lnTo>
                  <a:pt x="13280" y="661"/>
                </a:lnTo>
                <a:lnTo>
                  <a:pt x="13353" y="697"/>
                </a:lnTo>
                <a:lnTo>
                  <a:pt x="13610" y="771"/>
                </a:lnTo>
                <a:lnTo>
                  <a:pt x="13830" y="844"/>
                </a:lnTo>
                <a:lnTo>
                  <a:pt x="14013" y="954"/>
                </a:lnTo>
                <a:lnTo>
                  <a:pt x="14160" y="1174"/>
                </a:lnTo>
                <a:lnTo>
                  <a:pt x="14307" y="1394"/>
                </a:lnTo>
                <a:lnTo>
                  <a:pt x="14343" y="1651"/>
                </a:lnTo>
                <a:lnTo>
                  <a:pt x="14307" y="1908"/>
                </a:lnTo>
                <a:lnTo>
                  <a:pt x="14233" y="2128"/>
                </a:lnTo>
                <a:lnTo>
                  <a:pt x="14087" y="2348"/>
                </a:lnTo>
                <a:lnTo>
                  <a:pt x="13903" y="2531"/>
                </a:lnTo>
                <a:lnTo>
                  <a:pt x="13683" y="2678"/>
                </a:lnTo>
                <a:lnTo>
                  <a:pt x="13463" y="2788"/>
                </a:lnTo>
                <a:lnTo>
                  <a:pt x="13170" y="2825"/>
                </a:lnTo>
                <a:lnTo>
                  <a:pt x="12840" y="2788"/>
                </a:lnTo>
                <a:lnTo>
                  <a:pt x="12656" y="2751"/>
                </a:lnTo>
                <a:lnTo>
                  <a:pt x="12546" y="2715"/>
                </a:lnTo>
                <a:lnTo>
                  <a:pt x="12436" y="2641"/>
                </a:lnTo>
                <a:lnTo>
                  <a:pt x="12363" y="2495"/>
                </a:lnTo>
                <a:lnTo>
                  <a:pt x="12289" y="2495"/>
                </a:lnTo>
                <a:lnTo>
                  <a:pt x="12253" y="2275"/>
                </a:lnTo>
                <a:lnTo>
                  <a:pt x="12253" y="2054"/>
                </a:lnTo>
                <a:lnTo>
                  <a:pt x="12253" y="1871"/>
                </a:lnTo>
                <a:lnTo>
                  <a:pt x="12289" y="1724"/>
                </a:lnTo>
                <a:lnTo>
                  <a:pt x="12399" y="1394"/>
                </a:lnTo>
                <a:lnTo>
                  <a:pt x="12583" y="1064"/>
                </a:lnTo>
                <a:lnTo>
                  <a:pt x="12840" y="807"/>
                </a:lnTo>
                <a:lnTo>
                  <a:pt x="12986" y="697"/>
                </a:lnTo>
                <a:lnTo>
                  <a:pt x="13170" y="587"/>
                </a:lnTo>
                <a:close/>
                <a:moveTo>
                  <a:pt x="9061" y="3338"/>
                </a:moveTo>
                <a:lnTo>
                  <a:pt x="9245" y="3412"/>
                </a:lnTo>
                <a:lnTo>
                  <a:pt x="9245" y="3448"/>
                </a:lnTo>
                <a:lnTo>
                  <a:pt x="9171" y="3632"/>
                </a:lnTo>
                <a:lnTo>
                  <a:pt x="9171" y="3668"/>
                </a:lnTo>
                <a:lnTo>
                  <a:pt x="9135" y="3632"/>
                </a:lnTo>
                <a:lnTo>
                  <a:pt x="9061" y="3522"/>
                </a:lnTo>
                <a:lnTo>
                  <a:pt x="8988" y="3448"/>
                </a:lnTo>
                <a:lnTo>
                  <a:pt x="8988" y="3412"/>
                </a:lnTo>
                <a:lnTo>
                  <a:pt x="8988" y="3375"/>
                </a:lnTo>
                <a:lnTo>
                  <a:pt x="9061" y="3338"/>
                </a:lnTo>
                <a:close/>
                <a:moveTo>
                  <a:pt x="14123" y="440"/>
                </a:moveTo>
                <a:lnTo>
                  <a:pt x="14233" y="477"/>
                </a:lnTo>
                <a:lnTo>
                  <a:pt x="14307" y="587"/>
                </a:lnTo>
                <a:lnTo>
                  <a:pt x="14417" y="661"/>
                </a:lnTo>
                <a:lnTo>
                  <a:pt x="14454" y="807"/>
                </a:lnTo>
                <a:lnTo>
                  <a:pt x="14527" y="807"/>
                </a:lnTo>
                <a:lnTo>
                  <a:pt x="14490" y="624"/>
                </a:lnTo>
                <a:lnTo>
                  <a:pt x="14454" y="477"/>
                </a:lnTo>
                <a:lnTo>
                  <a:pt x="14600" y="551"/>
                </a:lnTo>
                <a:lnTo>
                  <a:pt x="14784" y="624"/>
                </a:lnTo>
                <a:lnTo>
                  <a:pt x="14967" y="771"/>
                </a:lnTo>
                <a:lnTo>
                  <a:pt x="15114" y="881"/>
                </a:lnTo>
                <a:lnTo>
                  <a:pt x="15224" y="1064"/>
                </a:lnTo>
                <a:lnTo>
                  <a:pt x="15334" y="1211"/>
                </a:lnTo>
                <a:lnTo>
                  <a:pt x="15444" y="1578"/>
                </a:lnTo>
                <a:lnTo>
                  <a:pt x="15554" y="1944"/>
                </a:lnTo>
                <a:lnTo>
                  <a:pt x="15627" y="2385"/>
                </a:lnTo>
                <a:lnTo>
                  <a:pt x="15664" y="2568"/>
                </a:lnTo>
                <a:lnTo>
                  <a:pt x="15627" y="2788"/>
                </a:lnTo>
                <a:lnTo>
                  <a:pt x="15591" y="2972"/>
                </a:lnTo>
                <a:lnTo>
                  <a:pt x="15481" y="3118"/>
                </a:lnTo>
                <a:lnTo>
                  <a:pt x="15187" y="3412"/>
                </a:lnTo>
                <a:lnTo>
                  <a:pt x="14930" y="3595"/>
                </a:lnTo>
                <a:lnTo>
                  <a:pt x="14600" y="3705"/>
                </a:lnTo>
                <a:lnTo>
                  <a:pt x="14270" y="3779"/>
                </a:lnTo>
                <a:lnTo>
                  <a:pt x="13940" y="3815"/>
                </a:lnTo>
                <a:lnTo>
                  <a:pt x="13720" y="3779"/>
                </a:lnTo>
                <a:lnTo>
                  <a:pt x="13500" y="3742"/>
                </a:lnTo>
                <a:lnTo>
                  <a:pt x="13316" y="3668"/>
                </a:lnTo>
                <a:lnTo>
                  <a:pt x="13133" y="3595"/>
                </a:lnTo>
                <a:lnTo>
                  <a:pt x="12950" y="3485"/>
                </a:lnTo>
                <a:lnTo>
                  <a:pt x="12803" y="3338"/>
                </a:lnTo>
                <a:lnTo>
                  <a:pt x="12656" y="3192"/>
                </a:lnTo>
                <a:lnTo>
                  <a:pt x="12546" y="3045"/>
                </a:lnTo>
                <a:lnTo>
                  <a:pt x="12840" y="3118"/>
                </a:lnTo>
                <a:lnTo>
                  <a:pt x="13133" y="3155"/>
                </a:lnTo>
                <a:lnTo>
                  <a:pt x="13426" y="3118"/>
                </a:lnTo>
                <a:lnTo>
                  <a:pt x="13720" y="3045"/>
                </a:lnTo>
                <a:lnTo>
                  <a:pt x="13977" y="2935"/>
                </a:lnTo>
                <a:lnTo>
                  <a:pt x="14233" y="2751"/>
                </a:lnTo>
                <a:lnTo>
                  <a:pt x="14417" y="2495"/>
                </a:lnTo>
                <a:lnTo>
                  <a:pt x="14600" y="2238"/>
                </a:lnTo>
                <a:lnTo>
                  <a:pt x="14674" y="1981"/>
                </a:lnTo>
                <a:lnTo>
                  <a:pt x="14710" y="1724"/>
                </a:lnTo>
                <a:lnTo>
                  <a:pt x="14674" y="1468"/>
                </a:lnTo>
                <a:lnTo>
                  <a:pt x="14600" y="1211"/>
                </a:lnTo>
                <a:lnTo>
                  <a:pt x="14490" y="991"/>
                </a:lnTo>
                <a:lnTo>
                  <a:pt x="14343" y="771"/>
                </a:lnTo>
                <a:lnTo>
                  <a:pt x="14160" y="587"/>
                </a:lnTo>
                <a:lnTo>
                  <a:pt x="13940" y="440"/>
                </a:lnTo>
                <a:close/>
                <a:moveTo>
                  <a:pt x="13757" y="0"/>
                </a:moveTo>
                <a:lnTo>
                  <a:pt x="13610" y="74"/>
                </a:lnTo>
                <a:lnTo>
                  <a:pt x="13353" y="110"/>
                </a:lnTo>
                <a:lnTo>
                  <a:pt x="13133" y="147"/>
                </a:lnTo>
                <a:lnTo>
                  <a:pt x="12913" y="257"/>
                </a:lnTo>
                <a:lnTo>
                  <a:pt x="12729" y="404"/>
                </a:lnTo>
                <a:lnTo>
                  <a:pt x="12509" y="551"/>
                </a:lnTo>
                <a:lnTo>
                  <a:pt x="12363" y="734"/>
                </a:lnTo>
                <a:lnTo>
                  <a:pt x="12216" y="917"/>
                </a:lnTo>
                <a:lnTo>
                  <a:pt x="12069" y="1137"/>
                </a:lnTo>
                <a:lnTo>
                  <a:pt x="11996" y="1321"/>
                </a:lnTo>
                <a:lnTo>
                  <a:pt x="11922" y="1578"/>
                </a:lnTo>
                <a:lnTo>
                  <a:pt x="11849" y="1798"/>
                </a:lnTo>
                <a:lnTo>
                  <a:pt x="11849" y="2054"/>
                </a:lnTo>
                <a:lnTo>
                  <a:pt x="11849" y="2275"/>
                </a:lnTo>
                <a:lnTo>
                  <a:pt x="11886" y="2531"/>
                </a:lnTo>
                <a:lnTo>
                  <a:pt x="11959" y="2751"/>
                </a:lnTo>
                <a:lnTo>
                  <a:pt x="12033" y="2972"/>
                </a:lnTo>
                <a:lnTo>
                  <a:pt x="12143" y="3192"/>
                </a:lnTo>
                <a:lnTo>
                  <a:pt x="12253" y="3375"/>
                </a:lnTo>
                <a:lnTo>
                  <a:pt x="12399" y="3558"/>
                </a:lnTo>
                <a:lnTo>
                  <a:pt x="12583" y="3705"/>
                </a:lnTo>
                <a:lnTo>
                  <a:pt x="12766" y="3852"/>
                </a:lnTo>
                <a:lnTo>
                  <a:pt x="12986" y="3999"/>
                </a:lnTo>
                <a:lnTo>
                  <a:pt x="13206" y="4072"/>
                </a:lnTo>
                <a:lnTo>
                  <a:pt x="13426" y="4145"/>
                </a:lnTo>
                <a:lnTo>
                  <a:pt x="13683" y="4219"/>
                </a:lnTo>
                <a:lnTo>
                  <a:pt x="14123" y="4219"/>
                </a:lnTo>
                <a:lnTo>
                  <a:pt x="14564" y="4145"/>
                </a:lnTo>
                <a:lnTo>
                  <a:pt x="15004" y="3999"/>
                </a:lnTo>
                <a:lnTo>
                  <a:pt x="15371" y="3779"/>
                </a:lnTo>
                <a:lnTo>
                  <a:pt x="15591" y="3632"/>
                </a:lnTo>
                <a:lnTo>
                  <a:pt x="15737" y="3448"/>
                </a:lnTo>
                <a:lnTo>
                  <a:pt x="15884" y="3265"/>
                </a:lnTo>
                <a:lnTo>
                  <a:pt x="15994" y="3045"/>
                </a:lnTo>
                <a:lnTo>
                  <a:pt x="16067" y="2788"/>
                </a:lnTo>
                <a:lnTo>
                  <a:pt x="16104" y="2495"/>
                </a:lnTo>
                <a:lnTo>
                  <a:pt x="16067" y="2238"/>
                </a:lnTo>
                <a:lnTo>
                  <a:pt x="15994" y="1981"/>
                </a:lnTo>
                <a:lnTo>
                  <a:pt x="15884" y="1431"/>
                </a:lnTo>
                <a:lnTo>
                  <a:pt x="15774" y="1174"/>
                </a:lnTo>
                <a:lnTo>
                  <a:pt x="15664" y="954"/>
                </a:lnTo>
                <a:lnTo>
                  <a:pt x="15517" y="734"/>
                </a:lnTo>
                <a:lnTo>
                  <a:pt x="15371" y="551"/>
                </a:lnTo>
                <a:lnTo>
                  <a:pt x="15150" y="367"/>
                </a:lnTo>
                <a:lnTo>
                  <a:pt x="14930" y="220"/>
                </a:lnTo>
                <a:lnTo>
                  <a:pt x="14637" y="74"/>
                </a:lnTo>
                <a:lnTo>
                  <a:pt x="14270" y="0"/>
                </a:lnTo>
                <a:close/>
                <a:moveTo>
                  <a:pt x="11115" y="4549"/>
                </a:moveTo>
                <a:lnTo>
                  <a:pt x="11446" y="4842"/>
                </a:lnTo>
                <a:lnTo>
                  <a:pt x="11299" y="4952"/>
                </a:lnTo>
                <a:lnTo>
                  <a:pt x="11115" y="4916"/>
                </a:lnTo>
                <a:lnTo>
                  <a:pt x="10932" y="4916"/>
                </a:lnTo>
                <a:lnTo>
                  <a:pt x="10639" y="4952"/>
                </a:lnTo>
                <a:lnTo>
                  <a:pt x="10859" y="4732"/>
                </a:lnTo>
                <a:lnTo>
                  <a:pt x="11115" y="4549"/>
                </a:lnTo>
                <a:close/>
                <a:moveTo>
                  <a:pt x="6860" y="3632"/>
                </a:moveTo>
                <a:lnTo>
                  <a:pt x="7007" y="3668"/>
                </a:lnTo>
                <a:lnTo>
                  <a:pt x="7044" y="3705"/>
                </a:lnTo>
                <a:lnTo>
                  <a:pt x="7044" y="3742"/>
                </a:lnTo>
                <a:lnTo>
                  <a:pt x="7044" y="3779"/>
                </a:lnTo>
                <a:lnTo>
                  <a:pt x="7080" y="3852"/>
                </a:lnTo>
                <a:lnTo>
                  <a:pt x="7191" y="3889"/>
                </a:lnTo>
                <a:lnTo>
                  <a:pt x="7374" y="3889"/>
                </a:lnTo>
                <a:lnTo>
                  <a:pt x="7411" y="3925"/>
                </a:lnTo>
                <a:lnTo>
                  <a:pt x="7447" y="4035"/>
                </a:lnTo>
                <a:lnTo>
                  <a:pt x="7484" y="4145"/>
                </a:lnTo>
                <a:lnTo>
                  <a:pt x="7484" y="4255"/>
                </a:lnTo>
                <a:lnTo>
                  <a:pt x="7447" y="4512"/>
                </a:lnTo>
                <a:lnTo>
                  <a:pt x="7374" y="4769"/>
                </a:lnTo>
                <a:lnTo>
                  <a:pt x="7227" y="5026"/>
                </a:lnTo>
                <a:lnTo>
                  <a:pt x="7154" y="5136"/>
                </a:lnTo>
                <a:lnTo>
                  <a:pt x="7044" y="5209"/>
                </a:lnTo>
                <a:lnTo>
                  <a:pt x="6934" y="5246"/>
                </a:lnTo>
                <a:lnTo>
                  <a:pt x="6787" y="5246"/>
                </a:lnTo>
                <a:lnTo>
                  <a:pt x="6787" y="4989"/>
                </a:lnTo>
                <a:lnTo>
                  <a:pt x="6750" y="4769"/>
                </a:lnTo>
                <a:lnTo>
                  <a:pt x="6640" y="4549"/>
                </a:lnTo>
                <a:lnTo>
                  <a:pt x="6494" y="4329"/>
                </a:lnTo>
                <a:lnTo>
                  <a:pt x="6310" y="4145"/>
                </a:lnTo>
                <a:lnTo>
                  <a:pt x="6090" y="4035"/>
                </a:lnTo>
                <a:lnTo>
                  <a:pt x="6090" y="3925"/>
                </a:lnTo>
                <a:lnTo>
                  <a:pt x="6163" y="3852"/>
                </a:lnTo>
                <a:lnTo>
                  <a:pt x="6237" y="3779"/>
                </a:lnTo>
                <a:lnTo>
                  <a:pt x="6347" y="3742"/>
                </a:lnTo>
                <a:lnTo>
                  <a:pt x="6567" y="3705"/>
                </a:lnTo>
                <a:lnTo>
                  <a:pt x="6860" y="3632"/>
                </a:lnTo>
                <a:close/>
                <a:moveTo>
                  <a:pt x="6530" y="3192"/>
                </a:moveTo>
                <a:lnTo>
                  <a:pt x="6494" y="3228"/>
                </a:lnTo>
                <a:lnTo>
                  <a:pt x="6457" y="3302"/>
                </a:lnTo>
                <a:lnTo>
                  <a:pt x="6457" y="3338"/>
                </a:lnTo>
                <a:lnTo>
                  <a:pt x="6457" y="3412"/>
                </a:lnTo>
                <a:lnTo>
                  <a:pt x="6200" y="3485"/>
                </a:lnTo>
                <a:lnTo>
                  <a:pt x="5980" y="3558"/>
                </a:lnTo>
                <a:lnTo>
                  <a:pt x="5797" y="3742"/>
                </a:lnTo>
                <a:lnTo>
                  <a:pt x="5760" y="3815"/>
                </a:lnTo>
                <a:lnTo>
                  <a:pt x="5687" y="3925"/>
                </a:lnTo>
                <a:lnTo>
                  <a:pt x="5687" y="4035"/>
                </a:lnTo>
                <a:lnTo>
                  <a:pt x="5687" y="4072"/>
                </a:lnTo>
                <a:lnTo>
                  <a:pt x="5797" y="4219"/>
                </a:lnTo>
                <a:lnTo>
                  <a:pt x="5907" y="4292"/>
                </a:lnTo>
                <a:lnTo>
                  <a:pt x="6053" y="4365"/>
                </a:lnTo>
                <a:lnTo>
                  <a:pt x="6163" y="4439"/>
                </a:lnTo>
                <a:lnTo>
                  <a:pt x="6274" y="4512"/>
                </a:lnTo>
                <a:lnTo>
                  <a:pt x="6347" y="4622"/>
                </a:lnTo>
                <a:lnTo>
                  <a:pt x="6420" y="4769"/>
                </a:lnTo>
                <a:lnTo>
                  <a:pt x="6494" y="5026"/>
                </a:lnTo>
                <a:lnTo>
                  <a:pt x="6457" y="5282"/>
                </a:lnTo>
                <a:lnTo>
                  <a:pt x="6494" y="5392"/>
                </a:lnTo>
                <a:lnTo>
                  <a:pt x="6530" y="5466"/>
                </a:lnTo>
                <a:lnTo>
                  <a:pt x="6750" y="5539"/>
                </a:lnTo>
                <a:lnTo>
                  <a:pt x="6934" y="5539"/>
                </a:lnTo>
                <a:lnTo>
                  <a:pt x="7117" y="5503"/>
                </a:lnTo>
                <a:lnTo>
                  <a:pt x="7264" y="5429"/>
                </a:lnTo>
                <a:lnTo>
                  <a:pt x="7411" y="5282"/>
                </a:lnTo>
                <a:lnTo>
                  <a:pt x="7521" y="5136"/>
                </a:lnTo>
                <a:lnTo>
                  <a:pt x="7631" y="4952"/>
                </a:lnTo>
                <a:lnTo>
                  <a:pt x="7704" y="4769"/>
                </a:lnTo>
                <a:lnTo>
                  <a:pt x="7741" y="4585"/>
                </a:lnTo>
                <a:lnTo>
                  <a:pt x="7777" y="4365"/>
                </a:lnTo>
                <a:lnTo>
                  <a:pt x="7777" y="4145"/>
                </a:lnTo>
                <a:lnTo>
                  <a:pt x="7777" y="3925"/>
                </a:lnTo>
                <a:lnTo>
                  <a:pt x="7704" y="3779"/>
                </a:lnTo>
                <a:lnTo>
                  <a:pt x="7631" y="3668"/>
                </a:lnTo>
                <a:lnTo>
                  <a:pt x="7484" y="3595"/>
                </a:lnTo>
                <a:lnTo>
                  <a:pt x="7337" y="3595"/>
                </a:lnTo>
                <a:lnTo>
                  <a:pt x="7301" y="3485"/>
                </a:lnTo>
                <a:lnTo>
                  <a:pt x="7227" y="3448"/>
                </a:lnTo>
                <a:lnTo>
                  <a:pt x="7044" y="3375"/>
                </a:lnTo>
                <a:lnTo>
                  <a:pt x="6824" y="3302"/>
                </a:lnTo>
                <a:lnTo>
                  <a:pt x="6677" y="3228"/>
                </a:lnTo>
                <a:lnTo>
                  <a:pt x="6567" y="3192"/>
                </a:lnTo>
                <a:close/>
                <a:moveTo>
                  <a:pt x="11739" y="5136"/>
                </a:moveTo>
                <a:lnTo>
                  <a:pt x="12179" y="5686"/>
                </a:lnTo>
                <a:lnTo>
                  <a:pt x="11776" y="5796"/>
                </a:lnTo>
                <a:lnTo>
                  <a:pt x="11409" y="6016"/>
                </a:lnTo>
                <a:lnTo>
                  <a:pt x="11042" y="6236"/>
                </a:lnTo>
                <a:lnTo>
                  <a:pt x="10895" y="6383"/>
                </a:lnTo>
                <a:lnTo>
                  <a:pt x="10785" y="6566"/>
                </a:lnTo>
                <a:lnTo>
                  <a:pt x="10749" y="6640"/>
                </a:lnTo>
                <a:lnTo>
                  <a:pt x="10785" y="6676"/>
                </a:lnTo>
                <a:lnTo>
                  <a:pt x="10859" y="6713"/>
                </a:lnTo>
                <a:lnTo>
                  <a:pt x="10932" y="6713"/>
                </a:lnTo>
                <a:lnTo>
                  <a:pt x="11262" y="6493"/>
                </a:lnTo>
                <a:lnTo>
                  <a:pt x="11556" y="6310"/>
                </a:lnTo>
                <a:lnTo>
                  <a:pt x="11849" y="6199"/>
                </a:lnTo>
                <a:lnTo>
                  <a:pt x="12143" y="6089"/>
                </a:lnTo>
                <a:lnTo>
                  <a:pt x="12253" y="6053"/>
                </a:lnTo>
                <a:lnTo>
                  <a:pt x="12363" y="6016"/>
                </a:lnTo>
                <a:lnTo>
                  <a:pt x="12399" y="5979"/>
                </a:lnTo>
                <a:lnTo>
                  <a:pt x="12619" y="6456"/>
                </a:lnTo>
                <a:lnTo>
                  <a:pt x="12840" y="6896"/>
                </a:lnTo>
                <a:lnTo>
                  <a:pt x="12803" y="6933"/>
                </a:lnTo>
                <a:lnTo>
                  <a:pt x="12326" y="7043"/>
                </a:lnTo>
                <a:lnTo>
                  <a:pt x="11812" y="7117"/>
                </a:lnTo>
                <a:lnTo>
                  <a:pt x="11299" y="7117"/>
                </a:lnTo>
                <a:lnTo>
                  <a:pt x="10749" y="7080"/>
                </a:lnTo>
                <a:lnTo>
                  <a:pt x="10675" y="7117"/>
                </a:lnTo>
                <a:lnTo>
                  <a:pt x="10639" y="7153"/>
                </a:lnTo>
                <a:lnTo>
                  <a:pt x="10639" y="7227"/>
                </a:lnTo>
                <a:lnTo>
                  <a:pt x="10712" y="7300"/>
                </a:lnTo>
                <a:lnTo>
                  <a:pt x="10932" y="7373"/>
                </a:lnTo>
                <a:lnTo>
                  <a:pt x="11189" y="7447"/>
                </a:lnTo>
                <a:lnTo>
                  <a:pt x="11702" y="7483"/>
                </a:lnTo>
                <a:lnTo>
                  <a:pt x="11959" y="7483"/>
                </a:lnTo>
                <a:lnTo>
                  <a:pt x="12216" y="7447"/>
                </a:lnTo>
                <a:lnTo>
                  <a:pt x="12583" y="7373"/>
                </a:lnTo>
                <a:lnTo>
                  <a:pt x="12693" y="7373"/>
                </a:lnTo>
                <a:lnTo>
                  <a:pt x="12766" y="7337"/>
                </a:lnTo>
                <a:lnTo>
                  <a:pt x="12803" y="7410"/>
                </a:lnTo>
                <a:lnTo>
                  <a:pt x="12840" y="7447"/>
                </a:lnTo>
                <a:lnTo>
                  <a:pt x="12876" y="7483"/>
                </a:lnTo>
                <a:lnTo>
                  <a:pt x="12986" y="7520"/>
                </a:lnTo>
                <a:lnTo>
                  <a:pt x="13023" y="7777"/>
                </a:lnTo>
                <a:lnTo>
                  <a:pt x="13060" y="8070"/>
                </a:lnTo>
                <a:lnTo>
                  <a:pt x="12986" y="8107"/>
                </a:lnTo>
                <a:lnTo>
                  <a:pt x="12693" y="7997"/>
                </a:lnTo>
                <a:lnTo>
                  <a:pt x="12473" y="7887"/>
                </a:lnTo>
                <a:lnTo>
                  <a:pt x="12253" y="7777"/>
                </a:lnTo>
                <a:lnTo>
                  <a:pt x="11886" y="7777"/>
                </a:lnTo>
                <a:lnTo>
                  <a:pt x="11776" y="7813"/>
                </a:lnTo>
                <a:lnTo>
                  <a:pt x="11226" y="7777"/>
                </a:lnTo>
                <a:lnTo>
                  <a:pt x="10895" y="7740"/>
                </a:lnTo>
                <a:lnTo>
                  <a:pt x="10749" y="7740"/>
                </a:lnTo>
                <a:lnTo>
                  <a:pt x="10675" y="7703"/>
                </a:lnTo>
                <a:lnTo>
                  <a:pt x="10565" y="7483"/>
                </a:lnTo>
                <a:lnTo>
                  <a:pt x="10529" y="7483"/>
                </a:lnTo>
                <a:lnTo>
                  <a:pt x="10529" y="7520"/>
                </a:lnTo>
                <a:lnTo>
                  <a:pt x="10529" y="7887"/>
                </a:lnTo>
                <a:lnTo>
                  <a:pt x="10529" y="7960"/>
                </a:lnTo>
                <a:lnTo>
                  <a:pt x="10602" y="7997"/>
                </a:lnTo>
                <a:lnTo>
                  <a:pt x="11042" y="8107"/>
                </a:lnTo>
                <a:lnTo>
                  <a:pt x="11482" y="8144"/>
                </a:lnTo>
                <a:lnTo>
                  <a:pt x="11482" y="8327"/>
                </a:lnTo>
                <a:lnTo>
                  <a:pt x="11519" y="8474"/>
                </a:lnTo>
                <a:lnTo>
                  <a:pt x="11592" y="8547"/>
                </a:lnTo>
                <a:lnTo>
                  <a:pt x="11629" y="8584"/>
                </a:lnTo>
                <a:lnTo>
                  <a:pt x="11776" y="8657"/>
                </a:lnTo>
                <a:lnTo>
                  <a:pt x="11959" y="8767"/>
                </a:lnTo>
                <a:lnTo>
                  <a:pt x="11409" y="8657"/>
                </a:lnTo>
                <a:lnTo>
                  <a:pt x="10969" y="8474"/>
                </a:lnTo>
                <a:lnTo>
                  <a:pt x="10712" y="8437"/>
                </a:lnTo>
                <a:lnTo>
                  <a:pt x="10455" y="8400"/>
                </a:lnTo>
                <a:lnTo>
                  <a:pt x="10198" y="8217"/>
                </a:lnTo>
                <a:lnTo>
                  <a:pt x="10052" y="8180"/>
                </a:lnTo>
                <a:lnTo>
                  <a:pt x="9942" y="8144"/>
                </a:lnTo>
                <a:lnTo>
                  <a:pt x="9722" y="8180"/>
                </a:lnTo>
                <a:lnTo>
                  <a:pt x="9575" y="8254"/>
                </a:lnTo>
                <a:lnTo>
                  <a:pt x="9465" y="8364"/>
                </a:lnTo>
                <a:lnTo>
                  <a:pt x="9355" y="8510"/>
                </a:lnTo>
                <a:lnTo>
                  <a:pt x="9245" y="8584"/>
                </a:lnTo>
                <a:lnTo>
                  <a:pt x="9098" y="8620"/>
                </a:lnTo>
                <a:lnTo>
                  <a:pt x="8841" y="8584"/>
                </a:lnTo>
                <a:lnTo>
                  <a:pt x="8621" y="8620"/>
                </a:lnTo>
                <a:lnTo>
                  <a:pt x="8401" y="8694"/>
                </a:lnTo>
                <a:lnTo>
                  <a:pt x="8181" y="8804"/>
                </a:lnTo>
                <a:lnTo>
                  <a:pt x="7924" y="8804"/>
                </a:lnTo>
                <a:lnTo>
                  <a:pt x="7851" y="8767"/>
                </a:lnTo>
                <a:lnTo>
                  <a:pt x="7814" y="8730"/>
                </a:lnTo>
                <a:lnTo>
                  <a:pt x="7814" y="8694"/>
                </a:lnTo>
                <a:lnTo>
                  <a:pt x="7887" y="8620"/>
                </a:lnTo>
                <a:lnTo>
                  <a:pt x="7998" y="8510"/>
                </a:lnTo>
                <a:lnTo>
                  <a:pt x="8144" y="8437"/>
                </a:lnTo>
                <a:lnTo>
                  <a:pt x="8401" y="8327"/>
                </a:lnTo>
                <a:lnTo>
                  <a:pt x="8731" y="8180"/>
                </a:lnTo>
                <a:lnTo>
                  <a:pt x="8915" y="8070"/>
                </a:lnTo>
                <a:lnTo>
                  <a:pt x="9025" y="7924"/>
                </a:lnTo>
                <a:lnTo>
                  <a:pt x="9135" y="7777"/>
                </a:lnTo>
                <a:lnTo>
                  <a:pt x="9208" y="7630"/>
                </a:lnTo>
                <a:lnTo>
                  <a:pt x="9208" y="7447"/>
                </a:lnTo>
                <a:lnTo>
                  <a:pt x="9171" y="7227"/>
                </a:lnTo>
                <a:lnTo>
                  <a:pt x="9098" y="7117"/>
                </a:lnTo>
                <a:lnTo>
                  <a:pt x="8988" y="7006"/>
                </a:lnTo>
                <a:lnTo>
                  <a:pt x="8841" y="6896"/>
                </a:lnTo>
                <a:lnTo>
                  <a:pt x="8694" y="6860"/>
                </a:lnTo>
                <a:lnTo>
                  <a:pt x="8548" y="6823"/>
                </a:lnTo>
                <a:lnTo>
                  <a:pt x="8401" y="6823"/>
                </a:lnTo>
                <a:lnTo>
                  <a:pt x="8254" y="6860"/>
                </a:lnTo>
                <a:lnTo>
                  <a:pt x="8108" y="6933"/>
                </a:lnTo>
                <a:lnTo>
                  <a:pt x="7924" y="7117"/>
                </a:lnTo>
                <a:lnTo>
                  <a:pt x="7924" y="7117"/>
                </a:lnTo>
                <a:lnTo>
                  <a:pt x="7998" y="6970"/>
                </a:lnTo>
                <a:lnTo>
                  <a:pt x="8108" y="6860"/>
                </a:lnTo>
                <a:lnTo>
                  <a:pt x="8291" y="6603"/>
                </a:lnTo>
                <a:lnTo>
                  <a:pt x="8511" y="6383"/>
                </a:lnTo>
                <a:lnTo>
                  <a:pt x="8768" y="6126"/>
                </a:lnTo>
                <a:lnTo>
                  <a:pt x="8951" y="5943"/>
                </a:lnTo>
                <a:lnTo>
                  <a:pt x="9135" y="5796"/>
                </a:lnTo>
                <a:lnTo>
                  <a:pt x="9171" y="5796"/>
                </a:lnTo>
                <a:lnTo>
                  <a:pt x="9391" y="5759"/>
                </a:lnTo>
                <a:lnTo>
                  <a:pt x="9612" y="5686"/>
                </a:lnTo>
                <a:lnTo>
                  <a:pt x="10052" y="5539"/>
                </a:lnTo>
                <a:lnTo>
                  <a:pt x="10455" y="5356"/>
                </a:lnTo>
                <a:lnTo>
                  <a:pt x="10639" y="5282"/>
                </a:lnTo>
                <a:lnTo>
                  <a:pt x="10895" y="5246"/>
                </a:lnTo>
                <a:lnTo>
                  <a:pt x="10895" y="5246"/>
                </a:lnTo>
                <a:lnTo>
                  <a:pt x="10602" y="5503"/>
                </a:lnTo>
                <a:lnTo>
                  <a:pt x="10492" y="5649"/>
                </a:lnTo>
                <a:lnTo>
                  <a:pt x="10419" y="5833"/>
                </a:lnTo>
                <a:lnTo>
                  <a:pt x="10455" y="5869"/>
                </a:lnTo>
                <a:lnTo>
                  <a:pt x="10639" y="5796"/>
                </a:lnTo>
                <a:lnTo>
                  <a:pt x="10822" y="5723"/>
                </a:lnTo>
                <a:lnTo>
                  <a:pt x="11152" y="5503"/>
                </a:lnTo>
                <a:lnTo>
                  <a:pt x="11739" y="5136"/>
                </a:lnTo>
                <a:close/>
                <a:moveTo>
                  <a:pt x="11996" y="8254"/>
                </a:moveTo>
                <a:lnTo>
                  <a:pt x="12546" y="8400"/>
                </a:lnTo>
                <a:lnTo>
                  <a:pt x="12729" y="8584"/>
                </a:lnTo>
                <a:lnTo>
                  <a:pt x="12803" y="8620"/>
                </a:lnTo>
                <a:lnTo>
                  <a:pt x="12876" y="8657"/>
                </a:lnTo>
                <a:lnTo>
                  <a:pt x="12950" y="8620"/>
                </a:lnTo>
                <a:lnTo>
                  <a:pt x="13023" y="8584"/>
                </a:lnTo>
                <a:lnTo>
                  <a:pt x="12950" y="9024"/>
                </a:lnTo>
                <a:lnTo>
                  <a:pt x="12509" y="8914"/>
                </a:lnTo>
                <a:lnTo>
                  <a:pt x="12399" y="8657"/>
                </a:lnTo>
                <a:lnTo>
                  <a:pt x="12216" y="8474"/>
                </a:lnTo>
                <a:lnTo>
                  <a:pt x="12033" y="8327"/>
                </a:lnTo>
                <a:lnTo>
                  <a:pt x="11959" y="8290"/>
                </a:lnTo>
                <a:lnTo>
                  <a:pt x="11996" y="8254"/>
                </a:lnTo>
                <a:close/>
                <a:moveTo>
                  <a:pt x="10932" y="8841"/>
                </a:moveTo>
                <a:lnTo>
                  <a:pt x="11519" y="9097"/>
                </a:lnTo>
                <a:lnTo>
                  <a:pt x="12106" y="9244"/>
                </a:lnTo>
                <a:lnTo>
                  <a:pt x="12033" y="9391"/>
                </a:lnTo>
                <a:lnTo>
                  <a:pt x="11922" y="9537"/>
                </a:lnTo>
                <a:lnTo>
                  <a:pt x="11776" y="9611"/>
                </a:lnTo>
                <a:lnTo>
                  <a:pt x="11702" y="9611"/>
                </a:lnTo>
                <a:lnTo>
                  <a:pt x="11629" y="9574"/>
                </a:lnTo>
                <a:lnTo>
                  <a:pt x="11519" y="9537"/>
                </a:lnTo>
                <a:lnTo>
                  <a:pt x="11409" y="9427"/>
                </a:lnTo>
                <a:lnTo>
                  <a:pt x="11226" y="9244"/>
                </a:lnTo>
                <a:lnTo>
                  <a:pt x="10932" y="8841"/>
                </a:lnTo>
                <a:close/>
                <a:moveTo>
                  <a:pt x="12509" y="9354"/>
                </a:moveTo>
                <a:lnTo>
                  <a:pt x="12876" y="9391"/>
                </a:lnTo>
                <a:lnTo>
                  <a:pt x="12656" y="10161"/>
                </a:lnTo>
                <a:lnTo>
                  <a:pt x="12583" y="10088"/>
                </a:lnTo>
                <a:lnTo>
                  <a:pt x="12363" y="10088"/>
                </a:lnTo>
                <a:lnTo>
                  <a:pt x="12216" y="10051"/>
                </a:lnTo>
                <a:lnTo>
                  <a:pt x="11886" y="9978"/>
                </a:lnTo>
                <a:lnTo>
                  <a:pt x="12106" y="9868"/>
                </a:lnTo>
                <a:lnTo>
                  <a:pt x="12289" y="9758"/>
                </a:lnTo>
                <a:lnTo>
                  <a:pt x="12399" y="9574"/>
                </a:lnTo>
                <a:lnTo>
                  <a:pt x="12509" y="9354"/>
                </a:lnTo>
                <a:close/>
                <a:moveTo>
                  <a:pt x="10382" y="9721"/>
                </a:moveTo>
                <a:lnTo>
                  <a:pt x="11409" y="10161"/>
                </a:lnTo>
                <a:lnTo>
                  <a:pt x="11922" y="10381"/>
                </a:lnTo>
                <a:lnTo>
                  <a:pt x="12253" y="10491"/>
                </a:lnTo>
                <a:lnTo>
                  <a:pt x="12399" y="10491"/>
                </a:lnTo>
                <a:lnTo>
                  <a:pt x="12509" y="10455"/>
                </a:lnTo>
                <a:lnTo>
                  <a:pt x="12326" y="10968"/>
                </a:lnTo>
                <a:lnTo>
                  <a:pt x="12033" y="10858"/>
                </a:lnTo>
                <a:lnTo>
                  <a:pt x="11886" y="10785"/>
                </a:lnTo>
                <a:lnTo>
                  <a:pt x="11776" y="10711"/>
                </a:lnTo>
                <a:lnTo>
                  <a:pt x="11519" y="10528"/>
                </a:lnTo>
                <a:lnTo>
                  <a:pt x="11409" y="10418"/>
                </a:lnTo>
                <a:lnTo>
                  <a:pt x="11262" y="10344"/>
                </a:lnTo>
                <a:lnTo>
                  <a:pt x="11079" y="10308"/>
                </a:lnTo>
                <a:lnTo>
                  <a:pt x="10895" y="10271"/>
                </a:lnTo>
                <a:lnTo>
                  <a:pt x="10492" y="10234"/>
                </a:lnTo>
                <a:lnTo>
                  <a:pt x="10455" y="9978"/>
                </a:lnTo>
                <a:lnTo>
                  <a:pt x="10382" y="9721"/>
                </a:lnTo>
                <a:close/>
                <a:moveTo>
                  <a:pt x="10455" y="10528"/>
                </a:moveTo>
                <a:lnTo>
                  <a:pt x="10785" y="10601"/>
                </a:lnTo>
                <a:lnTo>
                  <a:pt x="10969" y="10638"/>
                </a:lnTo>
                <a:lnTo>
                  <a:pt x="11115" y="10711"/>
                </a:lnTo>
                <a:lnTo>
                  <a:pt x="11336" y="10821"/>
                </a:lnTo>
                <a:lnTo>
                  <a:pt x="11519" y="10968"/>
                </a:lnTo>
                <a:lnTo>
                  <a:pt x="11702" y="11115"/>
                </a:lnTo>
                <a:lnTo>
                  <a:pt x="11886" y="11262"/>
                </a:lnTo>
                <a:lnTo>
                  <a:pt x="12106" y="11335"/>
                </a:lnTo>
                <a:lnTo>
                  <a:pt x="11739" y="11922"/>
                </a:lnTo>
                <a:lnTo>
                  <a:pt x="11629" y="11922"/>
                </a:lnTo>
                <a:lnTo>
                  <a:pt x="11482" y="11885"/>
                </a:lnTo>
                <a:lnTo>
                  <a:pt x="11226" y="11738"/>
                </a:lnTo>
                <a:lnTo>
                  <a:pt x="10565" y="11482"/>
                </a:lnTo>
                <a:lnTo>
                  <a:pt x="10272" y="11335"/>
                </a:lnTo>
                <a:lnTo>
                  <a:pt x="10382" y="10968"/>
                </a:lnTo>
                <a:lnTo>
                  <a:pt x="10455" y="10601"/>
                </a:lnTo>
                <a:lnTo>
                  <a:pt x="10455" y="10528"/>
                </a:lnTo>
                <a:close/>
                <a:moveTo>
                  <a:pt x="10125" y="11665"/>
                </a:moveTo>
                <a:lnTo>
                  <a:pt x="10785" y="11958"/>
                </a:lnTo>
                <a:lnTo>
                  <a:pt x="11115" y="12142"/>
                </a:lnTo>
                <a:lnTo>
                  <a:pt x="11299" y="12215"/>
                </a:lnTo>
                <a:lnTo>
                  <a:pt x="11482" y="12289"/>
                </a:lnTo>
                <a:lnTo>
                  <a:pt x="11226" y="12655"/>
                </a:lnTo>
                <a:lnTo>
                  <a:pt x="10895" y="12545"/>
                </a:lnTo>
                <a:lnTo>
                  <a:pt x="10455" y="12399"/>
                </a:lnTo>
                <a:lnTo>
                  <a:pt x="10052" y="12252"/>
                </a:lnTo>
                <a:lnTo>
                  <a:pt x="9868" y="12142"/>
                </a:lnTo>
                <a:lnTo>
                  <a:pt x="10125" y="11665"/>
                </a:lnTo>
                <a:close/>
                <a:moveTo>
                  <a:pt x="9355" y="9574"/>
                </a:moveTo>
                <a:lnTo>
                  <a:pt x="9575" y="9611"/>
                </a:lnTo>
                <a:lnTo>
                  <a:pt x="9795" y="9648"/>
                </a:lnTo>
                <a:lnTo>
                  <a:pt x="9978" y="9758"/>
                </a:lnTo>
                <a:lnTo>
                  <a:pt x="10052" y="9868"/>
                </a:lnTo>
                <a:lnTo>
                  <a:pt x="10088" y="9941"/>
                </a:lnTo>
                <a:lnTo>
                  <a:pt x="10125" y="10088"/>
                </a:lnTo>
                <a:lnTo>
                  <a:pt x="10125" y="10198"/>
                </a:lnTo>
                <a:lnTo>
                  <a:pt x="9832" y="10161"/>
                </a:lnTo>
                <a:lnTo>
                  <a:pt x="9795" y="10198"/>
                </a:lnTo>
                <a:lnTo>
                  <a:pt x="9795" y="10234"/>
                </a:lnTo>
                <a:lnTo>
                  <a:pt x="9942" y="10344"/>
                </a:lnTo>
                <a:lnTo>
                  <a:pt x="10088" y="10455"/>
                </a:lnTo>
                <a:lnTo>
                  <a:pt x="10015" y="10785"/>
                </a:lnTo>
                <a:lnTo>
                  <a:pt x="9942" y="11078"/>
                </a:lnTo>
                <a:lnTo>
                  <a:pt x="9905" y="11188"/>
                </a:lnTo>
                <a:lnTo>
                  <a:pt x="9648" y="11115"/>
                </a:lnTo>
                <a:lnTo>
                  <a:pt x="9391" y="11078"/>
                </a:lnTo>
                <a:lnTo>
                  <a:pt x="9355" y="11078"/>
                </a:lnTo>
                <a:lnTo>
                  <a:pt x="9318" y="11115"/>
                </a:lnTo>
                <a:lnTo>
                  <a:pt x="9318" y="11151"/>
                </a:lnTo>
                <a:lnTo>
                  <a:pt x="9355" y="11188"/>
                </a:lnTo>
                <a:lnTo>
                  <a:pt x="9538" y="11372"/>
                </a:lnTo>
                <a:lnTo>
                  <a:pt x="9795" y="11518"/>
                </a:lnTo>
                <a:lnTo>
                  <a:pt x="9501" y="11995"/>
                </a:lnTo>
                <a:lnTo>
                  <a:pt x="9061" y="11812"/>
                </a:lnTo>
                <a:lnTo>
                  <a:pt x="8584" y="11628"/>
                </a:lnTo>
                <a:lnTo>
                  <a:pt x="8548" y="11628"/>
                </a:lnTo>
                <a:lnTo>
                  <a:pt x="8548" y="11702"/>
                </a:lnTo>
                <a:lnTo>
                  <a:pt x="8731" y="11848"/>
                </a:lnTo>
                <a:lnTo>
                  <a:pt x="8915" y="12032"/>
                </a:lnTo>
                <a:lnTo>
                  <a:pt x="9318" y="12289"/>
                </a:lnTo>
                <a:lnTo>
                  <a:pt x="9061" y="12582"/>
                </a:lnTo>
                <a:lnTo>
                  <a:pt x="8805" y="12802"/>
                </a:lnTo>
                <a:lnTo>
                  <a:pt x="8548" y="12692"/>
                </a:lnTo>
                <a:lnTo>
                  <a:pt x="8401" y="12069"/>
                </a:lnTo>
                <a:lnTo>
                  <a:pt x="8291" y="11445"/>
                </a:lnTo>
                <a:lnTo>
                  <a:pt x="8218" y="11298"/>
                </a:lnTo>
                <a:lnTo>
                  <a:pt x="8144" y="11188"/>
                </a:lnTo>
                <a:lnTo>
                  <a:pt x="8034" y="11115"/>
                </a:lnTo>
                <a:lnTo>
                  <a:pt x="7374" y="11115"/>
                </a:lnTo>
                <a:lnTo>
                  <a:pt x="7264" y="11078"/>
                </a:lnTo>
                <a:lnTo>
                  <a:pt x="7154" y="11041"/>
                </a:lnTo>
                <a:lnTo>
                  <a:pt x="7007" y="10895"/>
                </a:lnTo>
                <a:lnTo>
                  <a:pt x="6897" y="10675"/>
                </a:lnTo>
                <a:lnTo>
                  <a:pt x="6860" y="10455"/>
                </a:lnTo>
                <a:lnTo>
                  <a:pt x="6860" y="10344"/>
                </a:lnTo>
                <a:lnTo>
                  <a:pt x="6897" y="10234"/>
                </a:lnTo>
                <a:lnTo>
                  <a:pt x="6934" y="10124"/>
                </a:lnTo>
                <a:lnTo>
                  <a:pt x="7007" y="10051"/>
                </a:lnTo>
                <a:lnTo>
                  <a:pt x="7227" y="9978"/>
                </a:lnTo>
                <a:lnTo>
                  <a:pt x="7447" y="9904"/>
                </a:lnTo>
                <a:lnTo>
                  <a:pt x="8328" y="9721"/>
                </a:lnTo>
                <a:lnTo>
                  <a:pt x="8401" y="9758"/>
                </a:lnTo>
                <a:lnTo>
                  <a:pt x="8548" y="9758"/>
                </a:lnTo>
                <a:lnTo>
                  <a:pt x="8841" y="9648"/>
                </a:lnTo>
                <a:lnTo>
                  <a:pt x="9135" y="9574"/>
                </a:lnTo>
                <a:close/>
                <a:moveTo>
                  <a:pt x="1028" y="7373"/>
                </a:moveTo>
                <a:lnTo>
                  <a:pt x="1028" y="7887"/>
                </a:lnTo>
                <a:lnTo>
                  <a:pt x="1101" y="8437"/>
                </a:lnTo>
                <a:lnTo>
                  <a:pt x="1138" y="8474"/>
                </a:lnTo>
                <a:lnTo>
                  <a:pt x="1211" y="8510"/>
                </a:lnTo>
                <a:lnTo>
                  <a:pt x="1285" y="8510"/>
                </a:lnTo>
                <a:lnTo>
                  <a:pt x="1358" y="8474"/>
                </a:lnTo>
                <a:lnTo>
                  <a:pt x="1872" y="8070"/>
                </a:lnTo>
                <a:lnTo>
                  <a:pt x="1945" y="8951"/>
                </a:lnTo>
                <a:lnTo>
                  <a:pt x="1982" y="9611"/>
                </a:lnTo>
                <a:lnTo>
                  <a:pt x="1982" y="9758"/>
                </a:lnTo>
                <a:lnTo>
                  <a:pt x="1982" y="9904"/>
                </a:lnTo>
                <a:lnTo>
                  <a:pt x="1872" y="10014"/>
                </a:lnTo>
                <a:lnTo>
                  <a:pt x="1762" y="10088"/>
                </a:lnTo>
                <a:lnTo>
                  <a:pt x="1615" y="10271"/>
                </a:lnTo>
                <a:lnTo>
                  <a:pt x="1505" y="10455"/>
                </a:lnTo>
                <a:lnTo>
                  <a:pt x="1468" y="10638"/>
                </a:lnTo>
                <a:lnTo>
                  <a:pt x="1468" y="10858"/>
                </a:lnTo>
                <a:lnTo>
                  <a:pt x="1505" y="11078"/>
                </a:lnTo>
                <a:lnTo>
                  <a:pt x="1578" y="11298"/>
                </a:lnTo>
                <a:lnTo>
                  <a:pt x="1688" y="11702"/>
                </a:lnTo>
                <a:lnTo>
                  <a:pt x="2165" y="12876"/>
                </a:lnTo>
                <a:lnTo>
                  <a:pt x="1835" y="12509"/>
                </a:lnTo>
                <a:lnTo>
                  <a:pt x="1505" y="12142"/>
                </a:lnTo>
                <a:lnTo>
                  <a:pt x="1211" y="11665"/>
                </a:lnTo>
                <a:lnTo>
                  <a:pt x="918" y="11188"/>
                </a:lnTo>
                <a:lnTo>
                  <a:pt x="735" y="10675"/>
                </a:lnTo>
                <a:lnTo>
                  <a:pt x="588" y="10161"/>
                </a:lnTo>
                <a:lnTo>
                  <a:pt x="551" y="9831"/>
                </a:lnTo>
                <a:lnTo>
                  <a:pt x="514" y="9501"/>
                </a:lnTo>
                <a:lnTo>
                  <a:pt x="551" y="9171"/>
                </a:lnTo>
                <a:lnTo>
                  <a:pt x="588" y="8841"/>
                </a:lnTo>
                <a:lnTo>
                  <a:pt x="771" y="8180"/>
                </a:lnTo>
                <a:lnTo>
                  <a:pt x="955" y="7557"/>
                </a:lnTo>
                <a:lnTo>
                  <a:pt x="1028" y="7373"/>
                </a:lnTo>
                <a:close/>
                <a:moveTo>
                  <a:pt x="9612" y="12472"/>
                </a:moveTo>
                <a:lnTo>
                  <a:pt x="9942" y="12619"/>
                </a:lnTo>
                <a:lnTo>
                  <a:pt x="10675" y="12912"/>
                </a:lnTo>
                <a:lnTo>
                  <a:pt x="10895" y="12986"/>
                </a:lnTo>
                <a:lnTo>
                  <a:pt x="10529" y="13316"/>
                </a:lnTo>
                <a:lnTo>
                  <a:pt x="10162" y="13609"/>
                </a:lnTo>
                <a:lnTo>
                  <a:pt x="9685" y="13279"/>
                </a:lnTo>
                <a:lnTo>
                  <a:pt x="9171" y="12986"/>
                </a:lnTo>
                <a:lnTo>
                  <a:pt x="9391" y="12729"/>
                </a:lnTo>
                <a:lnTo>
                  <a:pt x="9612" y="12472"/>
                </a:lnTo>
                <a:close/>
                <a:moveTo>
                  <a:pt x="2569" y="5209"/>
                </a:moveTo>
                <a:lnTo>
                  <a:pt x="2899" y="5319"/>
                </a:lnTo>
                <a:lnTo>
                  <a:pt x="3266" y="5356"/>
                </a:lnTo>
                <a:lnTo>
                  <a:pt x="3999" y="5356"/>
                </a:lnTo>
                <a:lnTo>
                  <a:pt x="4733" y="5429"/>
                </a:lnTo>
                <a:lnTo>
                  <a:pt x="5467" y="5539"/>
                </a:lnTo>
                <a:lnTo>
                  <a:pt x="5320" y="5649"/>
                </a:lnTo>
                <a:lnTo>
                  <a:pt x="5173" y="5723"/>
                </a:lnTo>
                <a:lnTo>
                  <a:pt x="4880" y="5833"/>
                </a:lnTo>
                <a:lnTo>
                  <a:pt x="4696" y="5943"/>
                </a:lnTo>
                <a:lnTo>
                  <a:pt x="4513" y="6053"/>
                </a:lnTo>
                <a:lnTo>
                  <a:pt x="4366" y="6236"/>
                </a:lnTo>
                <a:lnTo>
                  <a:pt x="4293" y="6420"/>
                </a:lnTo>
                <a:lnTo>
                  <a:pt x="4256" y="6493"/>
                </a:lnTo>
                <a:lnTo>
                  <a:pt x="4293" y="6603"/>
                </a:lnTo>
                <a:lnTo>
                  <a:pt x="4329" y="6676"/>
                </a:lnTo>
                <a:lnTo>
                  <a:pt x="4366" y="6750"/>
                </a:lnTo>
                <a:lnTo>
                  <a:pt x="4439" y="6823"/>
                </a:lnTo>
                <a:lnTo>
                  <a:pt x="4549" y="6823"/>
                </a:lnTo>
                <a:lnTo>
                  <a:pt x="4660" y="6860"/>
                </a:lnTo>
                <a:lnTo>
                  <a:pt x="4696" y="6933"/>
                </a:lnTo>
                <a:lnTo>
                  <a:pt x="4733" y="7117"/>
                </a:lnTo>
                <a:lnTo>
                  <a:pt x="4770" y="7300"/>
                </a:lnTo>
                <a:lnTo>
                  <a:pt x="4770" y="7667"/>
                </a:lnTo>
                <a:lnTo>
                  <a:pt x="4806" y="7813"/>
                </a:lnTo>
                <a:lnTo>
                  <a:pt x="4586" y="7520"/>
                </a:lnTo>
                <a:lnTo>
                  <a:pt x="4366" y="7263"/>
                </a:lnTo>
                <a:lnTo>
                  <a:pt x="4256" y="7190"/>
                </a:lnTo>
                <a:lnTo>
                  <a:pt x="4146" y="7153"/>
                </a:lnTo>
                <a:lnTo>
                  <a:pt x="3999" y="7117"/>
                </a:lnTo>
                <a:lnTo>
                  <a:pt x="3889" y="7153"/>
                </a:lnTo>
                <a:lnTo>
                  <a:pt x="3632" y="7227"/>
                </a:lnTo>
                <a:lnTo>
                  <a:pt x="3412" y="7373"/>
                </a:lnTo>
                <a:lnTo>
                  <a:pt x="3192" y="7593"/>
                </a:lnTo>
                <a:lnTo>
                  <a:pt x="2972" y="7813"/>
                </a:lnTo>
                <a:lnTo>
                  <a:pt x="2825" y="8070"/>
                </a:lnTo>
                <a:lnTo>
                  <a:pt x="2715" y="8364"/>
                </a:lnTo>
                <a:lnTo>
                  <a:pt x="2642" y="8657"/>
                </a:lnTo>
                <a:lnTo>
                  <a:pt x="2605" y="8951"/>
                </a:lnTo>
                <a:lnTo>
                  <a:pt x="2605" y="9244"/>
                </a:lnTo>
                <a:lnTo>
                  <a:pt x="2679" y="9537"/>
                </a:lnTo>
                <a:lnTo>
                  <a:pt x="2679" y="9611"/>
                </a:lnTo>
                <a:lnTo>
                  <a:pt x="2752" y="9648"/>
                </a:lnTo>
                <a:lnTo>
                  <a:pt x="2789" y="9684"/>
                </a:lnTo>
                <a:lnTo>
                  <a:pt x="3156" y="9684"/>
                </a:lnTo>
                <a:lnTo>
                  <a:pt x="3449" y="9758"/>
                </a:lnTo>
                <a:lnTo>
                  <a:pt x="3706" y="9868"/>
                </a:lnTo>
                <a:lnTo>
                  <a:pt x="3963" y="10014"/>
                </a:lnTo>
                <a:lnTo>
                  <a:pt x="4183" y="10198"/>
                </a:lnTo>
                <a:lnTo>
                  <a:pt x="4403" y="10418"/>
                </a:lnTo>
                <a:lnTo>
                  <a:pt x="4770" y="10858"/>
                </a:lnTo>
                <a:lnTo>
                  <a:pt x="4403" y="11151"/>
                </a:lnTo>
                <a:lnTo>
                  <a:pt x="4109" y="11445"/>
                </a:lnTo>
                <a:lnTo>
                  <a:pt x="3816" y="11775"/>
                </a:lnTo>
                <a:lnTo>
                  <a:pt x="3596" y="12142"/>
                </a:lnTo>
                <a:lnTo>
                  <a:pt x="3412" y="12545"/>
                </a:lnTo>
                <a:lnTo>
                  <a:pt x="3266" y="12986"/>
                </a:lnTo>
                <a:lnTo>
                  <a:pt x="3192" y="13426"/>
                </a:lnTo>
                <a:lnTo>
                  <a:pt x="3156" y="13866"/>
                </a:lnTo>
                <a:lnTo>
                  <a:pt x="3082" y="13829"/>
                </a:lnTo>
                <a:lnTo>
                  <a:pt x="2972" y="13719"/>
                </a:lnTo>
                <a:lnTo>
                  <a:pt x="2899" y="13572"/>
                </a:lnTo>
                <a:lnTo>
                  <a:pt x="2459" y="12582"/>
                </a:lnTo>
                <a:lnTo>
                  <a:pt x="2092" y="11702"/>
                </a:lnTo>
                <a:lnTo>
                  <a:pt x="1945" y="11262"/>
                </a:lnTo>
                <a:lnTo>
                  <a:pt x="1872" y="10821"/>
                </a:lnTo>
                <a:lnTo>
                  <a:pt x="1872" y="10638"/>
                </a:lnTo>
                <a:lnTo>
                  <a:pt x="1945" y="10491"/>
                </a:lnTo>
                <a:lnTo>
                  <a:pt x="2055" y="10381"/>
                </a:lnTo>
                <a:lnTo>
                  <a:pt x="2202" y="10271"/>
                </a:lnTo>
                <a:lnTo>
                  <a:pt x="2312" y="10161"/>
                </a:lnTo>
                <a:lnTo>
                  <a:pt x="2385" y="10051"/>
                </a:lnTo>
                <a:lnTo>
                  <a:pt x="2385" y="9904"/>
                </a:lnTo>
                <a:lnTo>
                  <a:pt x="2385" y="9721"/>
                </a:lnTo>
                <a:lnTo>
                  <a:pt x="2312" y="8730"/>
                </a:lnTo>
                <a:lnTo>
                  <a:pt x="2165" y="7740"/>
                </a:lnTo>
                <a:lnTo>
                  <a:pt x="2165" y="7667"/>
                </a:lnTo>
                <a:lnTo>
                  <a:pt x="2092" y="7593"/>
                </a:lnTo>
                <a:lnTo>
                  <a:pt x="1945" y="7593"/>
                </a:lnTo>
                <a:lnTo>
                  <a:pt x="1358" y="8070"/>
                </a:lnTo>
                <a:lnTo>
                  <a:pt x="1321" y="7667"/>
                </a:lnTo>
                <a:lnTo>
                  <a:pt x="1358" y="7263"/>
                </a:lnTo>
                <a:lnTo>
                  <a:pt x="1395" y="6860"/>
                </a:lnTo>
                <a:lnTo>
                  <a:pt x="1505" y="6456"/>
                </a:lnTo>
                <a:lnTo>
                  <a:pt x="1505" y="6383"/>
                </a:lnTo>
                <a:lnTo>
                  <a:pt x="1468" y="6310"/>
                </a:lnTo>
                <a:lnTo>
                  <a:pt x="1725" y="5796"/>
                </a:lnTo>
                <a:lnTo>
                  <a:pt x="1982" y="5319"/>
                </a:lnTo>
                <a:lnTo>
                  <a:pt x="2239" y="5356"/>
                </a:lnTo>
                <a:lnTo>
                  <a:pt x="2495" y="5392"/>
                </a:lnTo>
                <a:lnTo>
                  <a:pt x="2569" y="5356"/>
                </a:lnTo>
                <a:lnTo>
                  <a:pt x="2605" y="5319"/>
                </a:lnTo>
                <a:lnTo>
                  <a:pt x="2605" y="5282"/>
                </a:lnTo>
                <a:lnTo>
                  <a:pt x="2569" y="5209"/>
                </a:lnTo>
                <a:close/>
                <a:moveTo>
                  <a:pt x="8805" y="13939"/>
                </a:moveTo>
                <a:lnTo>
                  <a:pt x="9098" y="13976"/>
                </a:lnTo>
                <a:lnTo>
                  <a:pt x="9391" y="14049"/>
                </a:lnTo>
                <a:lnTo>
                  <a:pt x="9208" y="14086"/>
                </a:lnTo>
                <a:lnTo>
                  <a:pt x="9171" y="14049"/>
                </a:lnTo>
                <a:lnTo>
                  <a:pt x="9061" y="14049"/>
                </a:lnTo>
                <a:lnTo>
                  <a:pt x="8988" y="13976"/>
                </a:lnTo>
                <a:lnTo>
                  <a:pt x="8805" y="13939"/>
                </a:lnTo>
                <a:close/>
                <a:moveTo>
                  <a:pt x="5815" y="14178"/>
                </a:moveTo>
                <a:lnTo>
                  <a:pt x="5797" y="14196"/>
                </a:lnTo>
                <a:lnTo>
                  <a:pt x="5760" y="14196"/>
                </a:lnTo>
                <a:lnTo>
                  <a:pt x="5815" y="14178"/>
                </a:lnTo>
                <a:close/>
                <a:moveTo>
                  <a:pt x="7154" y="2935"/>
                </a:moveTo>
                <a:lnTo>
                  <a:pt x="7594" y="3008"/>
                </a:lnTo>
                <a:lnTo>
                  <a:pt x="8034" y="3082"/>
                </a:lnTo>
                <a:lnTo>
                  <a:pt x="8438" y="3155"/>
                </a:lnTo>
                <a:lnTo>
                  <a:pt x="8401" y="3192"/>
                </a:lnTo>
                <a:lnTo>
                  <a:pt x="8401" y="3228"/>
                </a:lnTo>
                <a:lnTo>
                  <a:pt x="8401" y="3265"/>
                </a:lnTo>
                <a:lnTo>
                  <a:pt x="8438" y="3265"/>
                </a:lnTo>
                <a:lnTo>
                  <a:pt x="8621" y="3228"/>
                </a:lnTo>
                <a:lnTo>
                  <a:pt x="8768" y="3265"/>
                </a:lnTo>
                <a:lnTo>
                  <a:pt x="8805" y="3265"/>
                </a:lnTo>
                <a:lnTo>
                  <a:pt x="8768" y="3338"/>
                </a:lnTo>
                <a:lnTo>
                  <a:pt x="8768" y="3412"/>
                </a:lnTo>
                <a:lnTo>
                  <a:pt x="8768" y="3448"/>
                </a:lnTo>
                <a:lnTo>
                  <a:pt x="8805" y="3485"/>
                </a:lnTo>
                <a:lnTo>
                  <a:pt x="8841" y="3485"/>
                </a:lnTo>
                <a:lnTo>
                  <a:pt x="8915" y="3522"/>
                </a:lnTo>
                <a:lnTo>
                  <a:pt x="8988" y="3558"/>
                </a:lnTo>
                <a:lnTo>
                  <a:pt x="9098" y="3668"/>
                </a:lnTo>
                <a:lnTo>
                  <a:pt x="9208" y="3815"/>
                </a:lnTo>
                <a:lnTo>
                  <a:pt x="9245" y="3852"/>
                </a:lnTo>
                <a:lnTo>
                  <a:pt x="9281" y="3889"/>
                </a:lnTo>
                <a:lnTo>
                  <a:pt x="9318" y="3852"/>
                </a:lnTo>
                <a:lnTo>
                  <a:pt x="9391" y="3742"/>
                </a:lnTo>
                <a:lnTo>
                  <a:pt x="9465" y="3632"/>
                </a:lnTo>
                <a:lnTo>
                  <a:pt x="9538" y="3558"/>
                </a:lnTo>
                <a:lnTo>
                  <a:pt x="9758" y="3632"/>
                </a:lnTo>
                <a:lnTo>
                  <a:pt x="9612" y="3815"/>
                </a:lnTo>
                <a:lnTo>
                  <a:pt x="9501" y="3999"/>
                </a:lnTo>
                <a:lnTo>
                  <a:pt x="9465" y="4072"/>
                </a:lnTo>
                <a:lnTo>
                  <a:pt x="9465" y="4182"/>
                </a:lnTo>
                <a:lnTo>
                  <a:pt x="9575" y="4182"/>
                </a:lnTo>
                <a:lnTo>
                  <a:pt x="9648" y="4145"/>
                </a:lnTo>
                <a:lnTo>
                  <a:pt x="9795" y="4035"/>
                </a:lnTo>
                <a:lnTo>
                  <a:pt x="10052" y="3815"/>
                </a:lnTo>
                <a:lnTo>
                  <a:pt x="10308" y="3962"/>
                </a:lnTo>
                <a:lnTo>
                  <a:pt x="10235" y="4035"/>
                </a:lnTo>
                <a:lnTo>
                  <a:pt x="9978" y="4365"/>
                </a:lnTo>
                <a:lnTo>
                  <a:pt x="9868" y="4512"/>
                </a:lnTo>
                <a:lnTo>
                  <a:pt x="9795" y="4696"/>
                </a:lnTo>
                <a:lnTo>
                  <a:pt x="9795" y="4732"/>
                </a:lnTo>
                <a:lnTo>
                  <a:pt x="9832" y="4732"/>
                </a:lnTo>
                <a:lnTo>
                  <a:pt x="10015" y="4659"/>
                </a:lnTo>
                <a:lnTo>
                  <a:pt x="10198" y="4549"/>
                </a:lnTo>
                <a:lnTo>
                  <a:pt x="10492" y="4329"/>
                </a:lnTo>
                <a:lnTo>
                  <a:pt x="10639" y="4182"/>
                </a:lnTo>
                <a:lnTo>
                  <a:pt x="10822" y="4292"/>
                </a:lnTo>
                <a:lnTo>
                  <a:pt x="10565" y="4549"/>
                </a:lnTo>
                <a:lnTo>
                  <a:pt x="10272" y="4879"/>
                </a:lnTo>
                <a:lnTo>
                  <a:pt x="10052" y="5209"/>
                </a:lnTo>
                <a:lnTo>
                  <a:pt x="9942" y="5246"/>
                </a:lnTo>
                <a:lnTo>
                  <a:pt x="9648" y="5392"/>
                </a:lnTo>
                <a:lnTo>
                  <a:pt x="9391" y="5539"/>
                </a:lnTo>
                <a:lnTo>
                  <a:pt x="9281" y="5539"/>
                </a:lnTo>
                <a:lnTo>
                  <a:pt x="9135" y="5576"/>
                </a:lnTo>
                <a:lnTo>
                  <a:pt x="8805" y="5759"/>
                </a:lnTo>
                <a:lnTo>
                  <a:pt x="8548" y="5979"/>
                </a:lnTo>
                <a:lnTo>
                  <a:pt x="8364" y="6089"/>
                </a:lnTo>
                <a:lnTo>
                  <a:pt x="8071" y="6346"/>
                </a:lnTo>
                <a:lnTo>
                  <a:pt x="7924" y="6566"/>
                </a:lnTo>
                <a:lnTo>
                  <a:pt x="7741" y="6750"/>
                </a:lnTo>
                <a:lnTo>
                  <a:pt x="7631" y="6970"/>
                </a:lnTo>
                <a:lnTo>
                  <a:pt x="7594" y="7153"/>
                </a:lnTo>
                <a:lnTo>
                  <a:pt x="7631" y="7227"/>
                </a:lnTo>
                <a:lnTo>
                  <a:pt x="7667" y="7300"/>
                </a:lnTo>
                <a:lnTo>
                  <a:pt x="7741" y="7373"/>
                </a:lnTo>
                <a:lnTo>
                  <a:pt x="7851" y="7410"/>
                </a:lnTo>
                <a:lnTo>
                  <a:pt x="7998" y="7410"/>
                </a:lnTo>
                <a:lnTo>
                  <a:pt x="8144" y="7337"/>
                </a:lnTo>
                <a:lnTo>
                  <a:pt x="8401" y="7190"/>
                </a:lnTo>
                <a:lnTo>
                  <a:pt x="8548" y="7153"/>
                </a:lnTo>
                <a:lnTo>
                  <a:pt x="8731" y="7227"/>
                </a:lnTo>
                <a:lnTo>
                  <a:pt x="8805" y="7263"/>
                </a:lnTo>
                <a:lnTo>
                  <a:pt x="8878" y="7337"/>
                </a:lnTo>
                <a:lnTo>
                  <a:pt x="8915" y="7410"/>
                </a:lnTo>
                <a:lnTo>
                  <a:pt x="8915" y="7483"/>
                </a:lnTo>
                <a:lnTo>
                  <a:pt x="8841" y="7593"/>
                </a:lnTo>
                <a:lnTo>
                  <a:pt x="8731" y="7740"/>
                </a:lnTo>
                <a:lnTo>
                  <a:pt x="8584" y="7850"/>
                </a:lnTo>
                <a:lnTo>
                  <a:pt x="8401" y="7960"/>
                </a:lnTo>
                <a:lnTo>
                  <a:pt x="8144" y="8070"/>
                </a:lnTo>
                <a:lnTo>
                  <a:pt x="7961" y="8144"/>
                </a:lnTo>
                <a:lnTo>
                  <a:pt x="7741" y="8254"/>
                </a:lnTo>
                <a:lnTo>
                  <a:pt x="7557" y="8400"/>
                </a:lnTo>
                <a:lnTo>
                  <a:pt x="7521" y="8474"/>
                </a:lnTo>
                <a:lnTo>
                  <a:pt x="7484" y="8584"/>
                </a:lnTo>
                <a:lnTo>
                  <a:pt x="7447" y="8767"/>
                </a:lnTo>
                <a:lnTo>
                  <a:pt x="7521" y="8914"/>
                </a:lnTo>
                <a:lnTo>
                  <a:pt x="7631" y="9061"/>
                </a:lnTo>
                <a:lnTo>
                  <a:pt x="7777" y="9134"/>
                </a:lnTo>
                <a:lnTo>
                  <a:pt x="7887" y="9171"/>
                </a:lnTo>
                <a:lnTo>
                  <a:pt x="8034" y="9207"/>
                </a:lnTo>
                <a:lnTo>
                  <a:pt x="8254" y="9134"/>
                </a:lnTo>
                <a:lnTo>
                  <a:pt x="8694" y="8951"/>
                </a:lnTo>
                <a:lnTo>
                  <a:pt x="9208" y="8951"/>
                </a:lnTo>
                <a:lnTo>
                  <a:pt x="9391" y="8877"/>
                </a:lnTo>
                <a:lnTo>
                  <a:pt x="9575" y="8767"/>
                </a:lnTo>
                <a:lnTo>
                  <a:pt x="9685" y="8657"/>
                </a:lnTo>
                <a:lnTo>
                  <a:pt x="9795" y="8547"/>
                </a:lnTo>
                <a:lnTo>
                  <a:pt x="9905" y="8547"/>
                </a:lnTo>
                <a:lnTo>
                  <a:pt x="10052" y="8584"/>
                </a:lnTo>
                <a:lnTo>
                  <a:pt x="10088" y="8620"/>
                </a:lnTo>
                <a:lnTo>
                  <a:pt x="10125" y="8620"/>
                </a:lnTo>
                <a:lnTo>
                  <a:pt x="10198" y="8657"/>
                </a:lnTo>
                <a:lnTo>
                  <a:pt x="10382" y="8804"/>
                </a:lnTo>
                <a:lnTo>
                  <a:pt x="10565" y="8987"/>
                </a:lnTo>
                <a:lnTo>
                  <a:pt x="11115" y="9648"/>
                </a:lnTo>
                <a:lnTo>
                  <a:pt x="10382" y="9391"/>
                </a:lnTo>
                <a:lnTo>
                  <a:pt x="10015" y="9281"/>
                </a:lnTo>
                <a:lnTo>
                  <a:pt x="9648" y="9171"/>
                </a:lnTo>
                <a:lnTo>
                  <a:pt x="9612" y="9207"/>
                </a:lnTo>
                <a:lnTo>
                  <a:pt x="9281" y="9171"/>
                </a:lnTo>
                <a:lnTo>
                  <a:pt x="8951" y="9207"/>
                </a:lnTo>
                <a:lnTo>
                  <a:pt x="8621" y="9281"/>
                </a:lnTo>
                <a:lnTo>
                  <a:pt x="8328" y="9391"/>
                </a:lnTo>
                <a:lnTo>
                  <a:pt x="8291" y="9427"/>
                </a:lnTo>
                <a:lnTo>
                  <a:pt x="8144" y="9427"/>
                </a:lnTo>
                <a:lnTo>
                  <a:pt x="7631" y="9537"/>
                </a:lnTo>
                <a:lnTo>
                  <a:pt x="7117" y="9648"/>
                </a:lnTo>
                <a:lnTo>
                  <a:pt x="6934" y="9684"/>
                </a:lnTo>
                <a:lnTo>
                  <a:pt x="6787" y="9794"/>
                </a:lnTo>
                <a:lnTo>
                  <a:pt x="6677" y="9904"/>
                </a:lnTo>
                <a:lnTo>
                  <a:pt x="6567" y="10088"/>
                </a:lnTo>
                <a:lnTo>
                  <a:pt x="6494" y="10271"/>
                </a:lnTo>
                <a:lnTo>
                  <a:pt x="6494" y="10455"/>
                </a:lnTo>
                <a:lnTo>
                  <a:pt x="6494" y="10601"/>
                </a:lnTo>
                <a:lnTo>
                  <a:pt x="6530" y="10785"/>
                </a:lnTo>
                <a:lnTo>
                  <a:pt x="6604" y="10968"/>
                </a:lnTo>
                <a:lnTo>
                  <a:pt x="6714" y="11115"/>
                </a:lnTo>
                <a:lnTo>
                  <a:pt x="6824" y="11225"/>
                </a:lnTo>
                <a:lnTo>
                  <a:pt x="6970" y="11335"/>
                </a:lnTo>
                <a:lnTo>
                  <a:pt x="7117" y="11408"/>
                </a:lnTo>
                <a:lnTo>
                  <a:pt x="7301" y="11445"/>
                </a:lnTo>
                <a:lnTo>
                  <a:pt x="7484" y="11482"/>
                </a:lnTo>
                <a:lnTo>
                  <a:pt x="7777" y="11482"/>
                </a:lnTo>
                <a:lnTo>
                  <a:pt x="7851" y="11555"/>
                </a:lnTo>
                <a:lnTo>
                  <a:pt x="7924" y="11665"/>
                </a:lnTo>
                <a:lnTo>
                  <a:pt x="7961" y="11812"/>
                </a:lnTo>
                <a:lnTo>
                  <a:pt x="8034" y="12105"/>
                </a:lnTo>
                <a:lnTo>
                  <a:pt x="8071" y="12362"/>
                </a:lnTo>
                <a:lnTo>
                  <a:pt x="8108" y="12509"/>
                </a:lnTo>
                <a:lnTo>
                  <a:pt x="7851" y="12435"/>
                </a:lnTo>
                <a:lnTo>
                  <a:pt x="7631" y="12399"/>
                </a:lnTo>
                <a:lnTo>
                  <a:pt x="7557" y="12362"/>
                </a:lnTo>
                <a:lnTo>
                  <a:pt x="7521" y="12215"/>
                </a:lnTo>
                <a:lnTo>
                  <a:pt x="7521" y="12179"/>
                </a:lnTo>
                <a:lnTo>
                  <a:pt x="7447" y="12179"/>
                </a:lnTo>
                <a:lnTo>
                  <a:pt x="7447" y="12215"/>
                </a:lnTo>
                <a:lnTo>
                  <a:pt x="7411" y="12472"/>
                </a:lnTo>
                <a:lnTo>
                  <a:pt x="7411" y="12509"/>
                </a:lnTo>
                <a:lnTo>
                  <a:pt x="7447" y="12545"/>
                </a:lnTo>
                <a:lnTo>
                  <a:pt x="7851" y="12729"/>
                </a:lnTo>
                <a:lnTo>
                  <a:pt x="8254" y="12949"/>
                </a:lnTo>
                <a:lnTo>
                  <a:pt x="8438" y="13316"/>
                </a:lnTo>
                <a:lnTo>
                  <a:pt x="8474" y="13389"/>
                </a:lnTo>
                <a:lnTo>
                  <a:pt x="8548" y="13426"/>
                </a:lnTo>
                <a:lnTo>
                  <a:pt x="8621" y="13426"/>
                </a:lnTo>
                <a:lnTo>
                  <a:pt x="8694" y="13389"/>
                </a:lnTo>
                <a:lnTo>
                  <a:pt x="8841" y="13279"/>
                </a:lnTo>
                <a:lnTo>
                  <a:pt x="9428" y="13609"/>
                </a:lnTo>
                <a:lnTo>
                  <a:pt x="9281" y="13609"/>
                </a:lnTo>
                <a:lnTo>
                  <a:pt x="8548" y="13536"/>
                </a:lnTo>
                <a:lnTo>
                  <a:pt x="7851" y="13536"/>
                </a:lnTo>
                <a:lnTo>
                  <a:pt x="7374" y="13206"/>
                </a:lnTo>
                <a:lnTo>
                  <a:pt x="6860" y="12912"/>
                </a:lnTo>
                <a:lnTo>
                  <a:pt x="6824" y="12876"/>
                </a:lnTo>
                <a:lnTo>
                  <a:pt x="6750" y="12912"/>
                </a:lnTo>
                <a:lnTo>
                  <a:pt x="6750" y="12949"/>
                </a:lnTo>
                <a:lnTo>
                  <a:pt x="6750" y="13022"/>
                </a:lnTo>
                <a:lnTo>
                  <a:pt x="6970" y="13316"/>
                </a:lnTo>
                <a:lnTo>
                  <a:pt x="7227" y="13572"/>
                </a:lnTo>
                <a:lnTo>
                  <a:pt x="6897" y="13609"/>
                </a:lnTo>
                <a:lnTo>
                  <a:pt x="6567" y="13646"/>
                </a:lnTo>
                <a:lnTo>
                  <a:pt x="6310" y="13426"/>
                </a:lnTo>
                <a:lnTo>
                  <a:pt x="6090" y="13169"/>
                </a:lnTo>
                <a:lnTo>
                  <a:pt x="6017" y="13169"/>
                </a:lnTo>
                <a:lnTo>
                  <a:pt x="5943" y="13242"/>
                </a:lnTo>
                <a:lnTo>
                  <a:pt x="5907" y="13389"/>
                </a:lnTo>
                <a:lnTo>
                  <a:pt x="5943" y="13499"/>
                </a:lnTo>
                <a:lnTo>
                  <a:pt x="5980" y="13646"/>
                </a:lnTo>
                <a:lnTo>
                  <a:pt x="6090" y="13756"/>
                </a:lnTo>
                <a:lnTo>
                  <a:pt x="5760" y="13829"/>
                </a:lnTo>
                <a:lnTo>
                  <a:pt x="5430" y="13939"/>
                </a:lnTo>
                <a:lnTo>
                  <a:pt x="5393" y="13903"/>
                </a:lnTo>
                <a:lnTo>
                  <a:pt x="5173" y="13682"/>
                </a:lnTo>
                <a:lnTo>
                  <a:pt x="5026" y="13609"/>
                </a:lnTo>
                <a:lnTo>
                  <a:pt x="4916" y="13572"/>
                </a:lnTo>
                <a:lnTo>
                  <a:pt x="4880" y="13572"/>
                </a:lnTo>
                <a:lnTo>
                  <a:pt x="4880" y="13609"/>
                </a:lnTo>
                <a:lnTo>
                  <a:pt x="4880" y="13682"/>
                </a:lnTo>
                <a:lnTo>
                  <a:pt x="4916" y="13793"/>
                </a:lnTo>
                <a:lnTo>
                  <a:pt x="4990" y="13939"/>
                </a:lnTo>
                <a:lnTo>
                  <a:pt x="5100" y="14086"/>
                </a:lnTo>
                <a:lnTo>
                  <a:pt x="5136" y="14086"/>
                </a:lnTo>
                <a:lnTo>
                  <a:pt x="4843" y="14306"/>
                </a:lnTo>
                <a:lnTo>
                  <a:pt x="4623" y="14269"/>
                </a:lnTo>
                <a:lnTo>
                  <a:pt x="4109" y="14196"/>
                </a:lnTo>
                <a:lnTo>
                  <a:pt x="3853" y="14159"/>
                </a:lnTo>
                <a:lnTo>
                  <a:pt x="3596" y="14086"/>
                </a:lnTo>
                <a:lnTo>
                  <a:pt x="3669" y="14013"/>
                </a:lnTo>
                <a:lnTo>
                  <a:pt x="3706" y="13903"/>
                </a:lnTo>
                <a:lnTo>
                  <a:pt x="3706" y="13829"/>
                </a:lnTo>
                <a:lnTo>
                  <a:pt x="3669" y="13719"/>
                </a:lnTo>
                <a:lnTo>
                  <a:pt x="3632" y="13646"/>
                </a:lnTo>
                <a:lnTo>
                  <a:pt x="3559" y="13609"/>
                </a:lnTo>
                <a:lnTo>
                  <a:pt x="3632" y="13242"/>
                </a:lnTo>
                <a:lnTo>
                  <a:pt x="3742" y="12876"/>
                </a:lnTo>
                <a:lnTo>
                  <a:pt x="3889" y="12509"/>
                </a:lnTo>
                <a:lnTo>
                  <a:pt x="4073" y="12179"/>
                </a:lnTo>
                <a:lnTo>
                  <a:pt x="4293" y="11848"/>
                </a:lnTo>
                <a:lnTo>
                  <a:pt x="4549" y="11555"/>
                </a:lnTo>
                <a:lnTo>
                  <a:pt x="4843" y="11298"/>
                </a:lnTo>
                <a:lnTo>
                  <a:pt x="5173" y="11115"/>
                </a:lnTo>
                <a:lnTo>
                  <a:pt x="5246" y="11041"/>
                </a:lnTo>
                <a:lnTo>
                  <a:pt x="5283" y="10931"/>
                </a:lnTo>
                <a:lnTo>
                  <a:pt x="5283" y="10858"/>
                </a:lnTo>
                <a:lnTo>
                  <a:pt x="5210" y="10785"/>
                </a:lnTo>
                <a:lnTo>
                  <a:pt x="4770" y="10234"/>
                </a:lnTo>
                <a:lnTo>
                  <a:pt x="4549" y="9978"/>
                </a:lnTo>
                <a:lnTo>
                  <a:pt x="4293" y="9758"/>
                </a:lnTo>
                <a:lnTo>
                  <a:pt x="3999" y="9574"/>
                </a:lnTo>
                <a:lnTo>
                  <a:pt x="3706" y="9427"/>
                </a:lnTo>
                <a:lnTo>
                  <a:pt x="3376" y="9317"/>
                </a:lnTo>
                <a:lnTo>
                  <a:pt x="3046" y="9281"/>
                </a:lnTo>
                <a:lnTo>
                  <a:pt x="3046" y="8877"/>
                </a:lnTo>
                <a:lnTo>
                  <a:pt x="3119" y="8510"/>
                </a:lnTo>
                <a:lnTo>
                  <a:pt x="3266" y="8180"/>
                </a:lnTo>
                <a:lnTo>
                  <a:pt x="3486" y="7887"/>
                </a:lnTo>
                <a:lnTo>
                  <a:pt x="3632" y="7740"/>
                </a:lnTo>
                <a:lnTo>
                  <a:pt x="3816" y="7593"/>
                </a:lnTo>
                <a:lnTo>
                  <a:pt x="3889" y="7557"/>
                </a:lnTo>
                <a:lnTo>
                  <a:pt x="3963" y="7557"/>
                </a:lnTo>
                <a:lnTo>
                  <a:pt x="4036" y="7593"/>
                </a:lnTo>
                <a:lnTo>
                  <a:pt x="4109" y="7630"/>
                </a:lnTo>
                <a:lnTo>
                  <a:pt x="4219" y="7740"/>
                </a:lnTo>
                <a:lnTo>
                  <a:pt x="4329" y="7887"/>
                </a:lnTo>
                <a:lnTo>
                  <a:pt x="4916" y="8657"/>
                </a:lnTo>
                <a:lnTo>
                  <a:pt x="5026" y="8730"/>
                </a:lnTo>
                <a:lnTo>
                  <a:pt x="5136" y="8767"/>
                </a:lnTo>
                <a:lnTo>
                  <a:pt x="5210" y="8730"/>
                </a:lnTo>
                <a:lnTo>
                  <a:pt x="5246" y="8694"/>
                </a:lnTo>
                <a:lnTo>
                  <a:pt x="5283" y="8620"/>
                </a:lnTo>
                <a:lnTo>
                  <a:pt x="5283" y="8547"/>
                </a:lnTo>
                <a:lnTo>
                  <a:pt x="5136" y="7006"/>
                </a:lnTo>
                <a:lnTo>
                  <a:pt x="5100" y="6823"/>
                </a:lnTo>
                <a:lnTo>
                  <a:pt x="4990" y="6640"/>
                </a:lnTo>
                <a:lnTo>
                  <a:pt x="4880" y="6493"/>
                </a:lnTo>
                <a:lnTo>
                  <a:pt x="4660" y="6456"/>
                </a:lnTo>
                <a:lnTo>
                  <a:pt x="4733" y="6420"/>
                </a:lnTo>
                <a:lnTo>
                  <a:pt x="4843" y="6346"/>
                </a:lnTo>
                <a:lnTo>
                  <a:pt x="5026" y="6199"/>
                </a:lnTo>
                <a:lnTo>
                  <a:pt x="5430" y="6016"/>
                </a:lnTo>
                <a:lnTo>
                  <a:pt x="5613" y="5943"/>
                </a:lnTo>
                <a:lnTo>
                  <a:pt x="5760" y="5796"/>
                </a:lnTo>
                <a:lnTo>
                  <a:pt x="5870" y="5649"/>
                </a:lnTo>
                <a:lnTo>
                  <a:pt x="5980" y="5466"/>
                </a:lnTo>
                <a:lnTo>
                  <a:pt x="5980" y="5392"/>
                </a:lnTo>
                <a:lnTo>
                  <a:pt x="5943" y="5319"/>
                </a:lnTo>
                <a:lnTo>
                  <a:pt x="5907" y="5246"/>
                </a:lnTo>
                <a:lnTo>
                  <a:pt x="5833" y="5209"/>
                </a:lnTo>
                <a:lnTo>
                  <a:pt x="4990" y="5099"/>
                </a:lnTo>
                <a:lnTo>
                  <a:pt x="4109" y="4989"/>
                </a:lnTo>
                <a:lnTo>
                  <a:pt x="3742" y="4989"/>
                </a:lnTo>
                <a:lnTo>
                  <a:pt x="3302" y="4952"/>
                </a:lnTo>
                <a:lnTo>
                  <a:pt x="2899" y="4989"/>
                </a:lnTo>
                <a:lnTo>
                  <a:pt x="2715" y="5026"/>
                </a:lnTo>
                <a:lnTo>
                  <a:pt x="2532" y="5099"/>
                </a:lnTo>
                <a:lnTo>
                  <a:pt x="2495" y="5136"/>
                </a:lnTo>
                <a:lnTo>
                  <a:pt x="2532" y="5209"/>
                </a:lnTo>
                <a:lnTo>
                  <a:pt x="2165" y="5062"/>
                </a:lnTo>
                <a:lnTo>
                  <a:pt x="2459" y="4732"/>
                </a:lnTo>
                <a:lnTo>
                  <a:pt x="2752" y="4402"/>
                </a:lnTo>
                <a:lnTo>
                  <a:pt x="3082" y="4145"/>
                </a:lnTo>
                <a:lnTo>
                  <a:pt x="3449" y="3889"/>
                </a:lnTo>
                <a:lnTo>
                  <a:pt x="3816" y="3668"/>
                </a:lnTo>
                <a:lnTo>
                  <a:pt x="4219" y="3448"/>
                </a:lnTo>
                <a:lnTo>
                  <a:pt x="4623" y="3302"/>
                </a:lnTo>
                <a:lnTo>
                  <a:pt x="5026" y="3155"/>
                </a:lnTo>
                <a:lnTo>
                  <a:pt x="5467" y="3045"/>
                </a:lnTo>
                <a:lnTo>
                  <a:pt x="5907" y="2972"/>
                </a:lnTo>
                <a:lnTo>
                  <a:pt x="6310" y="2935"/>
                </a:lnTo>
                <a:close/>
                <a:moveTo>
                  <a:pt x="5393" y="14343"/>
                </a:moveTo>
                <a:lnTo>
                  <a:pt x="5430" y="14379"/>
                </a:lnTo>
                <a:lnTo>
                  <a:pt x="5356" y="14379"/>
                </a:lnTo>
                <a:lnTo>
                  <a:pt x="5393" y="14343"/>
                </a:lnTo>
                <a:close/>
                <a:moveTo>
                  <a:pt x="7704" y="13903"/>
                </a:moveTo>
                <a:lnTo>
                  <a:pt x="7961" y="14049"/>
                </a:lnTo>
                <a:lnTo>
                  <a:pt x="8291" y="14196"/>
                </a:lnTo>
                <a:lnTo>
                  <a:pt x="8584" y="14306"/>
                </a:lnTo>
                <a:lnTo>
                  <a:pt x="8181" y="14379"/>
                </a:lnTo>
                <a:lnTo>
                  <a:pt x="7741" y="14416"/>
                </a:lnTo>
                <a:lnTo>
                  <a:pt x="7704" y="14306"/>
                </a:lnTo>
                <a:lnTo>
                  <a:pt x="7631" y="14233"/>
                </a:lnTo>
                <a:lnTo>
                  <a:pt x="7264" y="14123"/>
                </a:lnTo>
                <a:lnTo>
                  <a:pt x="6970" y="13939"/>
                </a:lnTo>
                <a:lnTo>
                  <a:pt x="7521" y="13903"/>
                </a:lnTo>
                <a:close/>
                <a:moveTo>
                  <a:pt x="6420" y="14013"/>
                </a:moveTo>
                <a:lnTo>
                  <a:pt x="6567" y="14123"/>
                </a:lnTo>
                <a:lnTo>
                  <a:pt x="6787" y="14306"/>
                </a:lnTo>
                <a:lnTo>
                  <a:pt x="7007" y="14453"/>
                </a:lnTo>
                <a:lnTo>
                  <a:pt x="6053" y="14416"/>
                </a:lnTo>
                <a:lnTo>
                  <a:pt x="6053" y="14343"/>
                </a:lnTo>
                <a:lnTo>
                  <a:pt x="6053" y="14269"/>
                </a:lnTo>
                <a:lnTo>
                  <a:pt x="5980" y="14196"/>
                </a:lnTo>
                <a:lnTo>
                  <a:pt x="5907" y="14159"/>
                </a:lnTo>
                <a:lnTo>
                  <a:pt x="5870" y="14159"/>
                </a:lnTo>
                <a:lnTo>
                  <a:pt x="5980" y="14123"/>
                </a:lnTo>
                <a:lnTo>
                  <a:pt x="6420" y="14013"/>
                </a:lnTo>
                <a:close/>
                <a:moveTo>
                  <a:pt x="6824" y="2385"/>
                </a:moveTo>
                <a:lnTo>
                  <a:pt x="6750" y="2421"/>
                </a:lnTo>
                <a:lnTo>
                  <a:pt x="6677" y="2495"/>
                </a:lnTo>
                <a:lnTo>
                  <a:pt x="6127" y="2531"/>
                </a:lnTo>
                <a:lnTo>
                  <a:pt x="5540" y="2605"/>
                </a:lnTo>
                <a:lnTo>
                  <a:pt x="5026" y="2715"/>
                </a:lnTo>
                <a:lnTo>
                  <a:pt x="4476" y="2861"/>
                </a:lnTo>
                <a:lnTo>
                  <a:pt x="3926" y="3082"/>
                </a:lnTo>
                <a:lnTo>
                  <a:pt x="3376" y="3375"/>
                </a:lnTo>
                <a:lnTo>
                  <a:pt x="2899" y="3705"/>
                </a:lnTo>
                <a:lnTo>
                  <a:pt x="2459" y="4109"/>
                </a:lnTo>
                <a:lnTo>
                  <a:pt x="2018" y="4512"/>
                </a:lnTo>
                <a:lnTo>
                  <a:pt x="1652" y="4989"/>
                </a:lnTo>
                <a:lnTo>
                  <a:pt x="1321" y="5466"/>
                </a:lnTo>
                <a:lnTo>
                  <a:pt x="1065" y="6016"/>
                </a:lnTo>
                <a:lnTo>
                  <a:pt x="735" y="6713"/>
                </a:lnTo>
                <a:lnTo>
                  <a:pt x="478" y="7447"/>
                </a:lnTo>
                <a:lnTo>
                  <a:pt x="221" y="8180"/>
                </a:lnTo>
                <a:lnTo>
                  <a:pt x="74" y="8914"/>
                </a:lnTo>
                <a:lnTo>
                  <a:pt x="38" y="9244"/>
                </a:lnTo>
                <a:lnTo>
                  <a:pt x="1" y="9611"/>
                </a:lnTo>
                <a:lnTo>
                  <a:pt x="38" y="9941"/>
                </a:lnTo>
                <a:lnTo>
                  <a:pt x="74" y="10271"/>
                </a:lnTo>
                <a:lnTo>
                  <a:pt x="148" y="10601"/>
                </a:lnTo>
                <a:lnTo>
                  <a:pt x="258" y="10931"/>
                </a:lnTo>
                <a:lnTo>
                  <a:pt x="368" y="11262"/>
                </a:lnTo>
                <a:lnTo>
                  <a:pt x="514" y="11555"/>
                </a:lnTo>
                <a:lnTo>
                  <a:pt x="881" y="12142"/>
                </a:lnTo>
                <a:lnTo>
                  <a:pt x="1285" y="12692"/>
                </a:lnTo>
                <a:lnTo>
                  <a:pt x="1725" y="13206"/>
                </a:lnTo>
                <a:lnTo>
                  <a:pt x="2202" y="13719"/>
                </a:lnTo>
                <a:lnTo>
                  <a:pt x="2459" y="13976"/>
                </a:lnTo>
                <a:lnTo>
                  <a:pt x="2752" y="14233"/>
                </a:lnTo>
                <a:lnTo>
                  <a:pt x="2825" y="14343"/>
                </a:lnTo>
                <a:lnTo>
                  <a:pt x="2899" y="14416"/>
                </a:lnTo>
                <a:lnTo>
                  <a:pt x="3009" y="14453"/>
                </a:lnTo>
                <a:lnTo>
                  <a:pt x="3119" y="14453"/>
                </a:lnTo>
                <a:lnTo>
                  <a:pt x="3192" y="14526"/>
                </a:lnTo>
                <a:lnTo>
                  <a:pt x="3559" y="14636"/>
                </a:lnTo>
                <a:lnTo>
                  <a:pt x="3889" y="14746"/>
                </a:lnTo>
                <a:lnTo>
                  <a:pt x="4623" y="14820"/>
                </a:lnTo>
                <a:lnTo>
                  <a:pt x="6017" y="14966"/>
                </a:lnTo>
                <a:lnTo>
                  <a:pt x="6714" y="15003"/>
                </a:lnTo>
                <a:lnTo>
                  <a:pt x="7411" y="15003"/>
                </a:lnTo>
                <a:lnTo>
                  <a:pt x="8108" y="14930"/>
                </a:lnTo>
                <a:lnTo>
                  <a:pt x="8768" y="14783"/>
                </a:lnTo>
                <a:lnTo>
                  <a:pt x="9465" y="14600"/>
                </a:lnTo>
                <a:lnTo>
                  <a:pt x="9758" y="14453"/>
                </a:lnTo>
                <a:lnTo>
                  <a:pt x="10088" y="14306"/>
                </a:lnTo>
                <a:lnTo>
                  <a:pt x="10382" y="14159"/>
                </a:lnTo>
                <a:lnTo>
                  <a:pt x="10675" y="13976"/>
                </a:lnTo>
                <a:lnTo>
                  <a:pt x="11152" y="13536"/>
                </a:lnTo>
                <a:lnTo>
                  <a:pt x="11629" y="13059"/>
                </a:lnTo>
                <a:lnTo>
                  <a:pt x="12033" y="12509"/>
                </a:lnTo>
                <a:lnTo>
                  <a:pt x="12399" y="11958"/>
                </a:lnTo>
                <a:lnTo>
                  <a:pt x="12729" y="11372"/>
                </a:lnTo>
                <a:lnTo>
                  <a:pt x="12986" y="10748"/>
                </a:lnTo>
                <a:lnTo>
                  <a:pt x="13243" y="10161"/>
                </a:lnTo>
                <a:lnTo>
                  <a:pt x="13426" y="9464"/>
                </a:lnTo>
                <a:lnTo>
                  <a:pt x="13500" y="9097"/>
                </a:lnTo>
                <a:lnTo>
                  <a:pt x="13573" y="8730"/>
                </a:lnTo>
                <a:lnTo>
                  <a:pt x="13573" y="8400"/>
                </a:lnTo>
                <a:lnTo>
                  <a:pt x="13573" y="8034"/>
                </a:lnTo>
                <a:lnTo>
                  <a:pt x="13573" y="7667"/>
                </a:lnTo>
                <a:lnTo>
                  <a:pt x="13500" y="7300"/>
                </a:lnTo>
                <a:lnTo>
                  <a:pt x="13426" y="6970"/>
                </a:lnTo>
                <a:lnTo>
                  <a:pt x="13353" y="6640"/>
                </a:lnTo>
                <a:lnTo>
                  <a:pt x="13206" y="6346"/>
                </a:lnTo>
                <a:lnTo>
                  <a:pt x="13060" y="6053"/>
                </a:lnTo>
                <a:lnTo>
                  <a:pt x="12693" y="5466"/>
                </a:lnTo>
                <a:lnTo>
                  <a:pt x="12289" y="4916"/>
                </a:lnTo>
                <a:lnTo>
                  <a:pt x="11849" y="4475"/>
                </a:lnTo>
                <a:lnTo>
                  <a:pt x="11372" y="4035"/>
                </a:lnTo>
                <a:lnTo>
                  <a:pt x="10895" y="3668"/>
                </a:lnTo>
                <a:lnTo>
                  <a:pt x="10345" y="3338"/>
                </a:lnTo>
                <a:lnTo>
                  <a:pt x="9795" y="3045"/>
                </a:lnTo>
                <a:lnTo>
                  <a:pt x="9208" y="2788"/>
                </a:lnTo>
                <a:lnTo>
                  <a:pt x="8584" y="2605"/>
                </a:lnTo>
                <a:lnTo>
                  <a:pt x="7998" y="2458"/>
                </a:lnTo>
                <a:lnTo>
                  <a:pt x="7447" y="2385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8" name="Google Shape;268;p4"/>
          <p:cNvSpPr/>
          <p:nvPr/>
        </p:nvSpPr>
        <p:spPr>
          <a:xfrm>
            <a:off x="-8" y="1013366"/>
            <a:ext cx="372518" cy="384998"/>
          </a:xfrm>
          <a:custGeom>
            <a:avLst/>
            <a:gdLst/>
            <a:ahLst/>
            <a:cxnLst/>
            <a:rect l="l" t="t" r="r" b="b"/>
            <a:pathLst>
              <a:path w="13133" h="13573" extrusionOk="0">
                <a:moveTo>
                  <a:pt x="2714" y="1798"/>
                </a:moveTo>
                <a:lnTo>
                  <a:pt x="2971" y="1908"/>
                </a:lnTo>
                <a:lnTo>
                  <a:pt x="3118" y="2018"/>
                </a:lnTo>
                <a:lnTo>
                  <a:pt x="3265" y="2128"/>
                </a:lnTo>
                <a:lnTo>
                  <a:pt x="3411" y="2311"/>
                </a:lnTo>
                <a:lnTo>
                  <a:pt x="3485" y="2458"/>
                </a:lnTo>
                <a:lnTo>
                  <a:pt x="3375" y="2458"/>
                </a:lnTo>
                <a:lnTo>
                  <a:pt x="3301" y="2495"/>
                </a:lnTo>
                <a:lnTo>
                  <a:pt x="3265" y="2568"/>
                </a:lnTo>
                <a:lnTo>
                  <a:pt x="3228" y="2605"/>
                </a:lnTo>
                <a:lnTo>
                  <a:pt x="3155" y="2568"/>
                </a:lnTo>
                <a:lnTo>
                  <a:pt x="3008" y="2348"/>
                </a:lnTo>
                <a:lnTo>
                  <a:pt x="2825" y="1981"/>
                </a:lnTo>
                <a:lnTo>
                  <a:pt x="2714" y="1798"/>
                </a:lnTo>
                <a:close/>
                <a:moveTo>
                  <a:pt x="1908" y="2825"/>
                </a:moveTo>
                <a:lnTo>
                  <a:pt x="1797" y="2861"/>
                </a:lnTo>
                <a:lnTo>
                  <a:pt x="1761" y="2898"/>
                </a:lnTo>
                <a:lnTo>
                  <a:pt x="1687" y="2971"/>
                </a:lnTo>
                <a:lnTo>
                  <a:pt x="1687" y="3045"/>
                </a:lnTo>
                <a:lnTo>
                  <a:pt x="1687" y="3118"/>
                </a:lnTo>
                <a:lnTo>
                  <a:pt x="1724" y="3191"/>
                </a:lnTo>
                <a:lnTo>
                  <a:pt x="1797" y="3228"/>
                </a:lnTo>
                <a:lnTo>
                  <a:pt x="1944" y="3301"/>
                </a:lnTo>
                <a:lnTo>
                  <a:pt x="2054" y="3412"/>
                </a:lnTo>
                <a:lnTo>
                  <a:pt x="2164" y="3522"/>
                </a:lnTo>
                <a:lnTo>
                  <a:pt x="2201" y="3595"/>
                </a:lnTo>
                <a:lnTo>
                  <a:pt x="2274" y="3632"/>
                </a:lnTo>
                <a:lnTo>
                  <a:pt x="2384" y="3632"/>
                </a:lnTo>
                <a:lnTo>
                  <a:pt x="2458" y="3558"/>
                </a:lnTo>
                <a:lnTo>
                  <a:pt x="2494" y="3448"/>
                </a:lnTo>
                <a:lnTo>
                  <a:pt x="2494" y="3338"/>
                </a:lnTo>
                <a:lnTo>
                  <a:pt x="2421" y="3228"/>
                </a:lnTo>
                <a:lnTo>
                  <a:pt x="2348" y="3155"/>
                </a:lnTo>
                <a:lnTo>
                  <a:pt x="2164" y="2971"/>
                </a:lnTo>
                <a:lnTo>
                  <a:pt x="1981" y="2861"/>
                </a:lnTo>
                <a:lnTo>
                  <a:pt x="1908" y="2825"/>
                </a:lnTo>
                <a:close/>
                <a:moveTo>
                  <a:pt x="1137" y="2311"/>
                </a:moveTo>
                <a:lnTo>
                  <a:pt x="1614" y="2458"/>
                </a:lnTo>
                <a:lnTo>
                  <a:pt x="2054" y="2678"/>
                </a:lnTo>
                <a:lnTo>
                  <a:pt x="2201" y="2751"/>
                </a:lnTo>
                <a:lnTo>
                  <a:pt x="2348" y="2898"/>
                </a:lnTo>
                <a:lnTo>
                  <a:pt x="2458" y="3008"/>
                </a:lnTo>
                <a:lnTo>
                  <a:pt x="2531" y="3191"/>
                </a:lnTo>
                <a:lnTo>
                  <a:pt x="2568" y="3265"/>
                </a:lnTo>
                <a:lnTo>
                  <a:pt x="2568" y="3338"/>
                </a:lnTo>
                <a:lnTo>
                  <a:pt x="2531" y="3485"/>
                </a:lnTo>
                <a:lnTo>
                  <a:pt x="2384" y="3742"/>
                </a:lnTo>
                <a:lnTo>
                  <a:pt x="2274" y="3852"/>
                </a:lnTo>
                <a:lnTo>
                  <a:pt x="2164" y="3962"/>
                </a:lnTo>
                <a:lnTo>
                  <a:pt x="1834" y="3632"/>
                </a:lnTo>
                <a:lnTo>
                  <a:pt x="1541" y="3228"/>
                </a:lnTo>
                <a:lnTo>
                  <a:pt x="1321" y="2788"/>
                </a:lnTo>
                <a:lnTo>
                  <a:pt x="1137" y="2311"/>
                </a:lnTo>
                <a:close/>
                <a:moveTo>
                  <a:pt x="8804" y="514"/>
                </a:moveTo>
                <a:lnTo>
                  <a:pt x="8694" y="2531"/>
                </a:lnTo>
                <a:lnTo>
                  <a:pt x="8657" y="3632"/>
                </a:lnTo>
                <a:lnTo>
                  <a:pt x="8657" y="4549"/>
                </a:lnTo>
                <a:lnTo>
                  <a:pt x="7556" y="3778"/>
                </a:lnTo>
                <a:lnTo>
                  <a:pt x="7043" y="3375"/>
                </a:lnTo>
                <a:lnTo>
                  <a:pt x="6529" y="2971"/>
                </a:lnTo>
                <a:lnTo>
                  <a:pt x="6639" y="2788"/>
                </a:lnTo>
                <a:lnTo>
                  <a:pt x="6713" y="2678"/>
                </a:lnTo>
                <a:lnTo>
                  <a:pt x="7556" y="1798"/>
                </a:lnTo>
                <a:lnTo>
                  <a:pt x="8290" y="991"/>
                </a:lnTo>
                <a:lnTo>
                  <a:pt x="8510" y="734"/>
                </a:lnTo>
                <a:lnTo>
                  <a:pt x="8657" y="624"/>
                </a:lnTo>
                <a:lnTo>
                  <a:pt x="8804" y="514"/>
                </a:lnTo>
                <a:close/>
                <a:moveTo>
                  <a:pt x="660" y="4145"/>
                </a:moveTo>
                <a:lnTo>
                  <a:pt x="880" y="4219"/>
                </a:lnTo>
                <a:lnTo>
                  <a:pt x="1064" y="4255"/>
                </a:lnTo>
                <a:lnTo>
                  <a:pt x="1247" y="4329"/>
                </a:lnTo>
                <a:lnTo>
                  <a:pt x="1357" y="4439"/>
                </a:lnTo>
                <a:lnTo>
                  <a:pt x="1431" y="4585"/>
                </a:lnTo>
                <a:lnTo>
                  <a:pt x="1467" y="4659"/>
                </a:lnTo>
                <a:lnTo>
                  <a:pt x="1467" y="4732"/>
                </a:lnTo>
                <a:lnTo>
                  <a:pt x="1467" y="4805"/>
                </a:lnTo>
                <a:lnTo>
                  <a:pt x="1394" y="4842"/>
                </a:lnTo>
                <a:lnTo>
                  <a:pt x="1284" y="4805"/>
                </a:lnTo>
                <a:lnTo>
                  <a:pt x="1211" y="4769"/>
                </a:lnTo>
                <a:lnTo>
                  <a:pt x="990" y="4585"/>
                </a:lnTo>
                <a:lnTo>
                  <a:pt x="844" y="4402"/>
                </a:lnTo>
                <a:lnTo>
                  <a:pt x="660" y="4145"/>
                </a:lnTo>
                <a:close/>
                <a:moveTo>
                  <a:pt x="3962" y="2935"/>
                </a:moveTo>
                <a:lnTo>
                  <a:pt x="4218" y="3155"/>
                </a:lnTo>
                <a:lnTo>
                  <a:pt x="4035" y="3338"/>
                </a:lnTo>
                <a:lnTo>
                  <a:pt x="2641" y="4659"/>
                </a:lnTo>
                <a:lnTo>
                  <a:pt x="2311" y="5026"/>
                </a:lnTo>
                <a:lnTo>
                  <a:pt x="2054" y="5392"/>
                </a:lnTo>
                <a:lnTo>
                  <a:pt x="1797" y="5172"/>
                </a:lnTo>
                <a:lnTo>
                  <a:pt x="2971" y="4072"/>
                </a:lnTo>
                <a:lnTo>
                  <a:pt x="3485" y="3522"/>
                </a:lnTo>
                <a:lnTo>
                  <a:pt x="3742" y="3265"/>
                </a:lnTo>
                <a:lnTo>
                  <a:pt x="3962" y="2935"/>
                </a:lnTo>
                <a:close/>
                <a:moveTo>
                  <a:pt x="4989" y="5209"/>
                </a:moveTo>
                <a:lnTo>
                  <a:pt x="5356" y="5686"/>
                </a:lnTo>
                <a:lnTo>
                  <a:pt x="5686" y="6199"/>
                </a:lnTo>
                <a:lnTo>
                  <a:pt x="6199" y="7080"/>
                </a:lnTo>
                <a:lnTo>
                  <a:pt x="6199" y="7080"/>
                </a:lnTo>
                <a:lnTo>
                  <a:pt x="5282" y="6640"/>
                </a:lnTo>
                <a:lnTo>
                  <a:pt x="4365" y="6199"/>
                </a:lnTo>
                <a:lnTo>
                  <a:pt x="4512" y="5943"/>
                </a:lnTo>
                <a:lnTo>
                  <a:pt x="4989" y="5209"/>
                </a:lnTo>
                <a:close/>
                <a:moveTo>
                  <a:pt x="4879" y="4695"/>
                </a:moveTo>
                <a:lnTo>
                  <a:pt x="4805" y="4805"/>
                </a:lnTo>
                <a:lnTo>
                  <a:pt x="4218" y="5649"/>
                </a:lnTo>
                <a:lnTo>
                  <a:pt x="3962" y="6053"/>
                </a:lnTo>
                <a:lnTo>
                  <a:pt x="3852" y="6053"/>
                </a:lnTo>
                <a:lnTo>
                  <a:pt x="3778" y="6126"/>
                </a:lnTo>
                <a:lnTo>
                  <a:pt x="3742" y="6199"/>
                </a:lnTo>
                <a:lnTo>
                  <a:pt x="3705" y="6273"/>
                </a:lnTo>
                <a:lnTo>
                  <a:pt x="3742" y="6346"/>
                </a:lnTo>
                <a:lnTo>
                  <a:pt x="3778" y="6493"/>
                </a:lnTo>
                <a:lnTo>
                  <a:pt x="3852" y="6529"/>
                </a:lnTo>
                <a:lnTo>
                  <a:pt x="3925" y="6566"/>
                </a:lnTo>
                <a:lnTo>
                  <a:pt x="3998" y="6566"/>
                </a:lnTo>
                <a:lnTo>
                  <a:pt x="5172" y="7080"/>
                </a:lnTo>
                <a:lnTo>
                  <a:pt x="5722" y="7336"/>
                </a:lnTo>
                <a:lnTo>
                  <a:pt x="6053" y="7447"/>
                </a:lnTo>
                <a:lnTo>
                  <a:pt x="6346" y="7483"/>
                </a:lnTo>
                <a:lnTo>
                  <a:pt x="6419" y="7483"/>
                </a:lnTo>
                <a:lnTo>
                  <a:pt x="6493" y="7447"/>
                </a:lnTo>
                <a:lnTo>
                  <a:pt x="6529" y="7483"/>
                </a:lnTo>
                <a:lnTo>
                  <a:pt x="6603" y="7483"/>
                </a:lnTo>
                <a:lnTo>
                  <a:pt x="6639" y="7447"/>
                </a:lnTo>
                <a:lnTo>
                  <a:pt x="6639" y="7410"/>
                </a:lnTo>
                <a:lnTo>
                  <a:pt x="6566" y="7080"/>
                </a:lnTo>
                <a:lnTo>
                  <a:pt x="6456" y="6750"/>
                </a:lnTo>
                <a:lnTo>
                  <a:pt x="6273" y="6419"/>
                </a:lnTo>
                <a:lnTo>
                  <a:pt x="6089" y="6089"/>
                </a:lnTo>
                <a:lnTo>
                  <a:pt x="5649" y="5429"/>
                </a:lnTo>
                <a:lnTo>
                  <a:pt x="5135" y="4769"/>
                </a:lnTo>
                <a:lnTo>
                  <a:pt x="5062" y="4695"/>
                </a:lnTo>
                <a:close/>
                <a:moveTo>
                  <a:pt x="9757" y="9537"/>
                </a:moveTo>
                <a:lnTo>
                  <a:pt x="9794" y="9647"/>
                </a:lnTo>
                <a:lnTo>
                  <a:pt x="9831" y="9757"/>
                </a:lnTo>
                <a:lnTo>
                  <a:pt x="9867" y="9867"/>
                </a:lnTo>
                <a:lnTo>
                  <a:pt x="9867" y="9978"/>
                </a:lnTo>
                <a:lnTo>
                  <a:pt x="9831" y="10088"/>
                </a:lnTo>
                <a:lnTo>
                  <a:pt x="9794" y="9757"/>
                </a:lnTo>
                <a:lnTo>
                  <a:pt x="9757" y="9537"/>
                </a:lnTo>
                <a:close/>
                <a:moveTo>
                  <a:pt x="8950" y="8877"/>
                </a:moveTo>
                <a:lnTo>
                  <a:pt x="9207" y="9024"/>
                </a:lnTo>
                <a:lnTo>
                  <a:pt x="9207" y="9207"/>
                </a:lnTo>
                <a:lnTo>
                  <a:pt x="9281" y="9391"/>
                </a:lnTo>
                <a:lnTo>
                  <a:pt x="9391" y="9757"/>
                </a:lnTo>
                <a:lnTo>
                  <a:pt x="9574" y="10418"/>
                </a:lnTo>
                <a:lnTo>
                  <a:pt x="9464" y="10491"/>
                </a:lnTo>
                <a:lnTo>
                  <a:pt x="9391" y="10271"/>
                </a:lnTo>
                <a:lnTo>
                  <a:pt x="9281" y="10088"/>
                </a:lnTo>
                <a:lnTo>
                  <a:pt x="8914" y="9281"/>
                </a:lnTo>
                <a:lnTo>
                  <a:pt x="8840" y="9134"/>
                </a:lnTo>
                <a:lnTo>
                  <a:pt x="8767" y="9024"/>
                </a:lnTo>
                <a:lnTo>
                  <a:pt x="8950" y="8877"/>
                </a:lnTo>
                <a:close/>
                <a:moveTo>
                  <a:pt x="8547" y="9244"/>
                </a:moveTo>
                <a:lnTo>
                  <a:pt x="8547" y="9281"/>
                </a:lnTo>
                <a:lnTo>
                  <a:pt x="8657" y="9281"/>
                </a:lnTo>
                <a:lnTo>
                  <a:pt x="8694" y="9244"/>
                </a:lnTo>
                <a:lnTo>
                  <a:pt x="8657" y="9354"/>
                </a:lnTo>
                <a:lnTo>
                  <a:pt x="8657" y="9464"/>
                </a:lnTo>
                <a:lnTo>
                  <a:pt x="8767" y="9721"/>
                </a:lnTo>
                <a:lnTo>
                  <a:pt x="9024" y="10198"/>
                </a:lnTo>
                <a:lnTo>
                  <a:pt x="9170" y="10528"/>
                </a:lnTo>
                <a:lnTo>
                  <a:pt x="8804" y="10234"/>
                </a:lnTo>
                <a:lnTo>
                  <a:pt x="8804" y="10198"/>
                </a:lnTo>
                <a:lnTo>
                  <a:pt x="8767" y="9904"/>
                </a:lnTo>
                <a:lnTo>
                  <a:pt x="8657" y="9611"/>
                </a:lnTo>
                <a:lnTo>
                  <a:pt x="8584" y="9464"/>
                </a:lnTo>
                <a:lnTo>
                  <a:pt x="8474" y="9317"/>
                </a:lnTo>
                <a:lnTo>
                  <a:pt x="8547" y="9244"/>
                </a:lnTo>
                <a:close/>
                <a:moveTo>
                  <a:pt x="9464" y="10601"/>
                </a:moveTo>
                <a:lnTo>
                  <a:pt x="9574" y="10638"/>
                </a:lnTo>
                <a:lnTo>
                  <a:pt x="9464" y="10638"/>
                </a:lnTo>
                <a:lnTo>
                  <a:pt x="9464" y="10601"/>
                </a:lnTo>
                <a:close/>
                <a:moveTo>
                  <a:pt x="8877" y="8510"/>
                </a:moveTo>
                <a:lnTo>
                  <a:pt x="8584" y="8730"/>
                </a:lnTo>
                <a:lnTo>
                  <a:pt x="8327" y="8914"/>
                </a:lnTo>
                <a:lnTo>
                  <a:pt x="8143" y="9171"/>
                </a:lnTo>
                <a:lnTo>
                  <a:pt x="8070" y="9354"/>
                </a:lnTo>
                <a:lnTo>
                  <a:pt x="7997" y="9501"/>
                </a:lnTo>
                <a:lnTo>
                  <a:pt x="7997" y="9647"/>
                </a:lnTo>
                <a:lnTo>
                  <a:pt x="8033" y="9831"/>
                </a:lnTo>
                <a:lnTo>
                  <a:pt x="8070" y="9978"/>
                </a:lnTo>
                <a:lnTo>
                  <a:pt x="8143" y="10088"/>
                </a:lnTo>
                <a:lnTo>
                  <a:pt x="8363" y="10344"/>
                </a:lnTo>
                <a:lnTo>
                  <a:pt x="8584" y="10564"/>
                </a:lnTo>
                <a:lnTo>
                  <a:pt x="8914" y="10785"/>
                </a:lnTo>
                <a:lnTo>
                  <a:pt x="9244" y="10968"/>
                </a:lnTo>
                <a:lnTo>
                  <a:pt x="9391" y="11041"/>
                </a:lnTo>
                <a:lnTo>
                  <a:pt x="9537" y="11078"/>
                </a:lnTo>
                <a:lnTo>
                  <a:pt x="9684" y="11041"/>
                </a:lnTo>
                <a:lnTo>
                  <a:pt x="9867" y="10968"/>
                </a:lnTo>
                <a:lnTo>
                  <a:pt x="10051" y="10821"/>
                </a:lnTo>
                <a:lnTo>
                  <a:pt x="10234" y="10601"/>
                </a:lnTo>
                <a:lnTo>
                  <a:pt x="10271" y="10491"/>
                </a:lnTo>
                <a:lnTo>
                  <a:pt x="10271" y="10381"/>
                </a:lnTo>
                <a:lnTo>
                  <a:pt x="10271" y="10271"/>
                </a:lnTo>
                <a:lnTo>
                  <a:pt x="10198" y="10161"/>
                </a:lnTo>
                <a:lnTo>
                  <a:pt x="10198" y="9904"/>
                </a:lnTo>
                <a:lnTo>
                  <a:pt x="10161" y="9684"/>
                </a:lnTo>
                <a:lnTo>
                  <a:pt x="10088" y="9464"/>
                </a:lnTo>
                <a:lnTo>
                  <a:pt x="9977" y="9244"/>
                </a:lnTo>
                <a:lnTo>
                  <a:pt x="9831" y="9060"/>
                </a:lnTo>
                <a:lnTo>
                  <a:pt x="9647" y="8914"/>
                </a:lnTo>
                <a:lnTo>
                  <a:pt x="9464" y="8767"/>
                </a:lnTo>
                <a:lnTo>
                  <a:pt x="9060" y="8510"/>
                </a:lnTo>
                <a:close/>
                <a:moveTo>
                  <a:pt x="2604" y="8510"/>
                </a:moveTo>
                <a:lnTo>
                  <a:pt x="3815" y="9757"/>
                </a:lnTo>
                <a:lnTo>
                  <a:pt x="4292" y="10271"/>
                </a:lnTo>
                <a:lnTo>
                  <a:pt x="3852" y="10344"/>
                </a:lnTo>
                <a:lnTo>
                  <a:pt x="2678" y="10674"/>
                </a:lnTo>
                <a:lnTo>
                  <a:pt x="1577" y="10968"/>
                </a:lnTo>
                <a:lnTo>
                  <a:pt x="1064" y="11115"/>
                </a:lnTo>
                <a:lnTo>
                  <a:pt x="697" y="11188"/>
                </a:lnTo>
                <a:lnTo>
                  <a:pt x="587" y="11188"/>
                </a:lnTo>
                <a:lnTo>
                  <a:pt x="477" y="11151"/>
                </a:lnTo>
                <a:lnTo>
                  <a:pt x="1577" y="9721"/>
                </a:lnTo>
                <a:lnTo>
                  <a:pt x="1908" y="9317"/>
                </a:lnTo>
                <a:lnTo>
                  <a:pt x="2201" y="8914"/>
                </a:lnTo>
                <a:lnTo>
                  <a:pt x="2421" y="8730"/>
                </a:lnTo>
                <a:lnTo>
                  <a:pt x="2604" y="8510"/>
                </a:lnTo>
                <a:close/>
                <a:moveTo>
                  <a:pt x="8914" y="8180"/>
                </a:moveTo>
                <a:lnTo>
                  <a:pt x="9097" y="8217"/>
                </a:lnTo>
                <a:lnTo>
                  <a:pt x="9244" y="8253"/>
                </a:lnTo>
                <a:lnTo>
                  <a:pt x="9574" y="8400"/>
                </a:lnTo>
                <a:lnTo>
                  <a:pt x="9867" y="8584"/>
                </a:lnTo>
                <a:lnTo>
                  <a:pt x="10124" y="8840"/>
                </a:lnTo>
                <a:lnTo>
                  <a:pt x="10308" y="9171"/>
                </a:lnTo>
                <a:lnTo>
                  <a:pt x="10454" y="9464"/>
                </a:lnTo>
                <a:lnTo>
                  <a:pt x="10564" y="9794"/>
                </a:lnTo>
                <a:lnTo>
                  <a:pt x="10601" y="10161"/>
                </a:lnTo>
                <a:lnTo>
                  <a:pt x="10601" y="10528"/>
                </a:lnTo>
                <a:lnTo>
                  <a:pt x="10491" y="10858"/>
                </a:lnTo>
                <a:lnTo>
                  <a:pt x="10491" y="10895"/>
                </a:lnTo>
                <a:lnTo>
                  <a:pt x="10454" y="10858"/>
                </a:lnTo>
                <a:lnTo>
                  <a:pt x="10344" y="10785"/>
                </a:lnTo>
                <a:lnTo>
                  <a:pt x="10271" y="10785"/>
                </a:lnTo>
                <a:lnTo>
                  <a:pt x="10161" y="10821"/>
                </a:lnTo>
                <a:lnTo>
                  <a:pt x="10124" y="10931"/>
                </a:lnTo>
                <a:lnTo>
                  <a:pt x="10088" y="11078"/>
                </a:lnTo>
                <a:lnTo>
                  <a:pt x="10051" y="11188"/>
                </a:lnTo>
                <a:lnTo>
                  <a:pt x="9867" y="11298"/>
                </a:lnTo>
                <a:lnTo>
                  <a:pt x="9794" y="11371"/>
                </a:lnTo>
                <a:lnTo>
                  <a:pt x="9757" y="11445"/>
                </a:lnTo>
                <a:lnTo>
                  <a:pt x="9611" y="11481"/>
                </a:lnTo>
                <a:lnTo>
                  <a:pt x="9464" y="11481"/>
                </a:lnTo>
                <a:lnTo>
                  <a:pt x="9354" y="11445"/>
                </a:lnTo>
                <a:lnTo>
                  <a:pt x="9207" y="11408"/>
                </a:lnTo>
                <a:lnTo>
                  <a:pt x="8620" y="11078"/>
                </a:lnTo>
                <a:lnTo>
                  <a:pt x="8327" y="10895"/>
                </a:lnTo>
                <a:lnTo>
                  <a:pt x="8070" y="10674"/>
                </a:lnTo>
                <a:lnTo>
                  <a:pt x="7850" y="10418"/>
                </a:lnTo>
                <a:lnTo>
                  <a:pt x="7703" y="10124"/>
                </a:lnTo>
                <a:lnTo>
                  <a:pt x="7593" y="9794"/>
                </a:lnTo>
                <a:lnTo>
                  <a:pt x="7593" y="9501"/>
                </a:lnTo>
                <a:lnTo>
                  <a:pt x="7630" y="9171"/>
                </a:lnTo>
                <a:lnTo>
                  <a:pt x="7777" y="8877"/>
                </a:lnTo>
                <a:lnTo>
                  <a:pt x="7960" y="8620"/>
                </a:lnTo>
                <a:lnTo>
                  <a:pt x="8217" y="8400"/>
                </a:lnTo>
                <a:lnTo>
                  <a:pt x="8400" y="8290"/>
                </a:lnTo>
                <a:lnTo>
                  <a:pt x="8584" y="8217"/>
                </a:lnTo>
                <a:lnTo>
                  <a:pt x="8730" y="8180"/>
                </a:lnTo>
                <a:close/>
                <a:moveTo>
                  <a:pt x="8767" y="7777"/>
                </a:moveTo>
                <a:lnTo>
                  <a:pt x="8547" y="7813"/>
                </a:lnTo>
                <a:lnTo>
                  <a:pt x="8363" y="7850"/>
                </a:lnTo>
                <a:lnTo>
                  <a:pt x="8143" y="7960"/>
                </a:lnTo>
                <a:lnTo>
                  <a:pt x="7960" y="8033"/>
                </a:lnTo>
                <a:lnTo>
                  <a:pt x="7777" y="8180"/>
                </a:lnTo>
                <a:lnTo>
                  <a:pt x="7593" y="8364"/>
                </a:lnTo>
                <a:lnTo>
                  <a:pt x="7446" y="8510"/>
                </a:lnTo>
                <a:lnTo>
                  <a:pt x="7336" y="8657"/>
                </a:lnTo>
                <a:lnTo>
                  <a:pt x="7190" y="9024"/>
                </a:lnTo>
                <a:lnTo>
                  <a:pt x="7116" y="9427"/>
                </a:lnTo>
                <a:lnTo>
                  <a:pt x="7116" y="9831"/>
                </a:lnTo>
                <a:lnTo>
                  <a:pt x="7153" y="10051"/>
                </a:lnTo>
                <a:lnTo>
                  <a:pt x="7226" y="10271"/>
                </a:lnTo>
                <a:lnTo>
                  <a:pt x="7336" y="10454"/>
                </a:lnTo>
                <a:lnTo>
                  <a:pt x="7446" y="10638"/>
                </a:lnTo>
                <a:lnTo>
                  <a:pt x="7740" y="11005"/>
                </a:lnTo>
                <a:lnTo>
                  <a:pt x="8107" y="11298"/>
                </a:lnTo>
                <a:lnTo>
                  <a:pt x="8510" y="11555"/>
                </a:lnTo>
                <a:lnTo>
                  <a:pt x="8914" y="11775"/>
                </a:lnTo>
                <a:lnTo>
                  <a:pt x="9134" y="11885"/>
                </a:lnTo>
                <a:lnTo>
                  <a:pt x="9354" y="11958"/>
                </a:lnTo>
                <a:lnTo>
                  <a:pt x="9574" y="11958"/>
                </a:lnTo>
                <a:lnTo>
                  <a:pt x="9757" y="11922"/>
                </a:lnTo>
                <a:lnTo>
                  <a:pt x="9977" y="11848"/>
                </a:lnTo>
                <a:lnTo>
                  <a:pt x="10198" y="11702"/>
                </a:lnTo>
                <a:lnTo>
                  <a:pt x="10381" y="11555"/>
                </a:lnTo>
                <a:lnTo>
                  <a:pt x="10491" y="11371"/>
                </a:lnTo>
                <a:lnTo>
                  <a:pt x="10674" y="11298"/>
                </a:lnTo>
                <a:lnTo>
                  <a:pt x="10784" y="11151"/>
                </a:lnTo>
                <a:lnTo>
                  <a:pt x="10895" y="10968"/>
                </a:lnTo>
                <a:lnTo>
                  <a:pt x="10968" y="10785"/>
                </a:lnTo>
                <a:lnTo>
                  <a:pt x="11005" y="10601"/>
                </a:lnTo>
                <a:lnTo>
                  <a:pt x="11005" y="10381"/>
                </a:lnTo>
                <a:lnTo>
                  <a:pt x="11005" y="10124"/>
                </a:lnTo>
                <a:lnTo>
                  <a:pt x="10968" y="9684"/>
                </a:lnTo>
                <a:lnTo>
                  <a:pt x="10821" y="9207"/>
                </a:lnTo>
                <a:lnTo>
                  <a:pt x="10638" y="8804"/>
                </a:lnTo>
                <a:lnTo>
                  <a:pt x="10491" y="8620"/>
                </a:lnTo>
                <a:lnTo>
                  <a:pt x="10344" y="8437"/>
                </a:lnTo>
                <a:lnTo>
                  <a:pt x="10198" y="8290"/>
                </a:lnTo>
                <a:lnTo>
                  <a:pt x="10014" y="8143"/>
                </a:lnTo>
                <a:lnTo>
                  <a:pt x="9831" y="8033"/>
                </a:lnTo>
                <a:lnTo>
                  <a:pt x="9611" y="7923"/>
                </a:lnTo>
                <a:lnTo>
                  <a:pt x="9427" y="7850"/>
                </a:lnTo>
                <a:lnTo>
                  <a:pt x="9207" y="7813"/>
                </a:lnTo>
                <a:lnTo>
                  <a:pt x="8987" y="7777"/>
                </a:lnTo>
                <a:close/>
                <a:moveTo>
                  <a:pt x="9024" y="0"/>
                </a:moveTo>
                <a:lnTo>
                  <a:pt x="8767" y="37"/>
                </a:lnTo>
                <a:lnTo>
                  <a:pt x="8547" y="110"/>
                </a:lnTo>
                <a:lnTo>
                  <a:pt x="8363" y="257"/>
                </a:lnTo>
                <a:lnTo>
                  <a:pt x="8180" y="440"/>
                </a:lnTo>
                <a:lnTo>
                  <a:pt x="7593" y="1027"/>
                </a:lnTo>
                <a:lnTo>
                  <a:pt x="7006" y="1651"/>
                </a:lnTo>
                <a:lnTo>
                  <a:pt x="6639" y="2054"/>
                </a:lnTo>
                <a:lnTo>
                  <a:pt x="6383" y="2311"/>
                </a:lnTo>
                <a:lnTo>
                  <a:pt x="6199" y="2605"/>
                </a:lnTo>
                <a:lnTo>
                  <a:pt x="5796" y="2201"/>
                </a:lnTo>
                <a:lnTo>
                  <a:pt x="5722" y="2128"/>
                </a:lnTo>
                <a:lnTo>
                  <a:pt x="5502" y="2128"/>
                </a:lnTo>
                <a:lnTo>
                  <a:pt x="5392" y="2201"/>
                </a:lnTo>
                <a:lnTo>
                  <a:pt x="5356" y="2238"/>
                </a:lnTo>
                <a:lnTo>
                  <a:pt x="4915" y="2531"/>
                </a:lnTo>
                <a:lnTo>
                  <a:pt x="4512" y="2898"/>
                </a:lnTo>
                <a:lnTo>
                  <a:pt x="4292" y="2715"/>
                </a:lnTo>
                <a:lnTo>
                  <a:pt x="4072" y="2495"/>
                </a:lnTo>
                <a:lnTo>
                  <a:pt x="3998" y="2458"/>
                </a:lnTo>
                <a:lnTo>
                  <a:pt x="3888" y="2458"/>
                </a:lnTo>
                <a:lnTo>
                  <a:pt x="3815" y="2495"/>
                </a:lnTo>
                <a:lnTo>
                  <a:pt x="3778" y="2568"/>
                </a:lnTo>
                <a:lnTo>
                  <a:pt x="3778" y="2421"/>
                </a:lnTo>
                <a:lnTo>
                  <a:pt x="3778" y="2311"/>
                </a:lnTo>
                <a:lnTo>
                  <a:pt x="3668" y="2128"/>
                </a:lnTo>
                <a:lnTo>
                  <a:pt x="3521" y="1908"/>
                </a:lnTo>
                <a:lnTo>
                  <a:pt x="3338" y="1761"/>
                </a:lnTo>
                <a:lnTo>
                  <a:pt x="3118" y="1614"/>
                </a:lnTo>
                <a:lnTo>
                  <a:pt x="2861" y="1504"/>
                </a:lnTo>
                <a:lnTo>
                  <a:pt x="2458" y="1321"/>
                </a:lnTo>
                <a:lnTo>
                  <a:pt x="2348" y="1321"/>
                </a:lnTo>
                <a:lnTo>
                  <a:pt x="2238" y="1357"/>
                </a:lnTo>
                <a:lnTo>
                  <a:pt x="2201" y="1431"/>
                </a:lnTo>
                <a:lnTo>
                  <a:pt x="2201" y="1504"/>
                </a:lnTo>
                <a:lnTo>
                  <a:pt x="2531" y="2238"/>
                </a:lnTo>
                <a:lnTo>
                  <a:pt x="2678" y="2531"/>
                </a:lnTo>
                <a:lnTo>
                  <a:pt x="2751" y="2678"/>
                </a:lnTo>
                <a:lnTo>
                  <a:pt x="2861" y="2825"/>
                </a:lnTo>
                <a:lnTo>
                  <a:pt x="3008" y="2898"/>
                </a:lnTo>
                <a:lnTo>
                  <a:pt x="3191" y="2935"/>
                </a:lnTo>
                <a:lnTo>
                  <a:pt x="3338" y="2935"/>
                </a:lnTo>
                <a:lnTo>
                  <a:pt x="3485" y="2861"/>
                </a:lnTo>
                <a:lnTo>
                  <a:pt x="3632" y="2788"/>
                </a:lnTo>
                <a:lnTo>
                  <a:pt x="3301" y="3155"/>
                </a:lnTo>
                <a:lnTo>
                  <a:pt x="2971" y="3485"/>
                </a:lnTo>
                <a:lnTo>
                  <a:pt x="2935" y="3412"/>
                </a:lnTo>
                <a:lnTo>
                  <a:pt x="2935" y="3265"/>
                </a:lnTo>
                <a:lnTo>
                  <a:pt x="2898" y="3081"/>
                </a:lnTo>
                <a:lnTo>
                  <a:pt x="2825" y="2825"/>
                </a:lnTo>
                <a:lnTo>
                  <a:pt x="2678" y="2605"/>
                </a:lnTo>
                <a:lnTo>
                  <a:pt x="2458" y="2384"/>
                </a:lnTo>
                <a:lnTo>
                  <a:pt x="2238" y="2238"/>
                </a:lnTo>
                <a:lnTo>
                  <a:pt x="1981" y="2091"/>
                </a:lnTo>
                <a:lnTo>
                  <a:pt x="1687" y="1981"/>
                </a:lnTo>
                <a:lnTo>
                  <a:pt x="1431" y="1908"/>
                </a:lnTo>
                <a:lnTo>
                  <a:pt x="880" y="1834"/>
                </a:lnTo>
                <a:lnTo>
                  <a:pt x="770" y="1834"/>
                </a:lnTo>
                <a:lnTo>
                  <a:pt x="697" y="1871"/>
                </a:lnTo>
                <a:lnTo>
                  <a:pt x="624" y="1944"/>
                </a:lnTo>
                <a:lnTo>
                  <a:pt x="624" y="2054"/>
                </a:lnTo>
                <a:lnTo>
                  <a:pt x="697" y="2384"/>
                </a:lnTo>
                <a:lnTo>
                  <a:pt x="807" y="2751"/>
                </a:lnTo>
                <a:lnTo>
                  <a:pt x="917" y="3045"/>
                </a:lnTo>
                <a:lnTo>
                  <a:pt x="1101" y="3375"/>
                </a:lnTo>
                <a:lnTo>
                  <a:pt x="1284" y="3668"/>
                </a:lnTo>
                <a:lnTo>
                  <a:pt x="1504" y="3925"/>
                </a:lnTo>
                <a:lnTo>
                  <a:pt x="1724" y="4182"/>
                </a:lnTo>
                <a:lnTo>
                  <a:pt x="1981" y="4439"/>
                </a:lnTo>
                <a:lnTo>
                  <a:pt x="2018" y="4439"/>
                </a:lnTo>
                <a:lnTo>
                  <a:pt x="1761" y="4695"/>
                </a:lnTo>
                <a:lnTo>
                  <a:pt x="1761" y="4549"/>
                </a:lnTo>
                <a:lnTo>
                  <a:pt x="1724" y="4402"/>
                </a:lnTo>
                <a:lnTo>
                  <a:pt x="1614" y="4255"/>
                </a:lnTo>
                <a:lnTo>
                  <a:pt x="1467" y="4108"/>
                </a:lnTo>
                <a:lnTo>
                  <a:pt x="1321" y="3998"/>
                </a:lnTo>
                <a:lnTo>
                  <a:pt x="1101" y="3925"/>
                </a:lnTo>
                <a:lnTo>
                  <a:pt x="697" y="3815"/>
                </a:lnTo>
                <a:lnTo>
                  <a:pt x="330" y="3742"/>
                </a:lnTo>
                <a:lnTo>
                  <a:pt x="220" y="3742"/>
                </a:lnTo>
                <a:lnTo>
                  <a:pt x="147" y="3815"/>
                </a:lnTo>
                <a:lnTo>
                  <a:pt x="110" y="3925"/>
                </a:lnTo>
                <a:lnTo>
                  <a:pt x="147" y="3998"/>
                </a:lnTo>
                <a:lnTo>
                  <a:pt x="367" y="4329"/>
                </a:lnTo>
                <a:lnTo>
                  <a:pt x="624" y="4732"/>
                </a:lnTo>
                <a:lnTo>
                  <a:pt x="807" y="4915"/>
                </a:lnTo>
                <a:lnTo>
                  <a:pt x="954" y="5062"/>
                </a:lnTo>
                <a:lnTo>
                  <a:pt x="1137" y="5172"/>
                </a:lnTo>
                <a:lnTo>
                  <a:pt x="1321" y="5246"/>
                </a:lnTo>
                <a:lnTo>
                  <a:pt x="1321" y="5282"/>
                </a:lnTo>
                <a:lnTo>
                  <a:pt x="1394" y="5356"/>
                </a:lnTo>
                <a:lnTo>
                  <a:pt x="1834" y="5759"/>
                </a:lnTo>
                <a:lnTo>
                  <a:pt x="1651" y="6126"/>
                </a:lnTo>
                <a:lnTo>
                  <a:pt x="1504" y="6493"/>
                </a:lnTo>
                <a:lnTo>
                  <a:pt x="1394" y="6896"/>
                </a:lnTo>
                <a:lnTo>
                  <a:pt x="1321" y="6933"/>
                </a:lnTo>
                <a:lnTo>
                  <a:pt x="1321" y="7043"/>
                </a:lnTo>
                <a:lnTo>
                  <a:pt x="1321" y="7153"/>
                </a:lnTo>
                <a:lnTo>
                  <a:pt x="1357" y="7263"/>
                </a:lnTo>
                <a:lnTo>
                  <a:pt x="1431" y="7373"/>
                </a:lnTo>
                <a:lnTo>
                  <a:pt x="1467" y="7410"/>
                </a:lnTo>
                <a:lnTo>
                  <a:pt x="1541" y="7447"/>
                </a:lnTo>
                <a:lnTo>
                  <a:pt x="1651" y="7593"/>
                </a:lnTo>
                <a:lnTo>
                  <a:pt x="2311" y="8217"/>
                </a:lnTo>
                <a:lnTo>
                  <a:pt x="2164" y="8327"/>
                </a:lnTo>
                <a:lnTo>
                  <a:pt x="2018" y="8437"/>
                </a:lnTo>
                <a:lnTo>
                  <a:pt x="1761" y="8694"/>
                </a:lnTo>
                <a:lnTo>
                  <a:pt x="1394" y="9207"/>
                </a:lnTo>
                <a:lnTo>
                  <a:pt x="990" y="9721"/>
                </a:lnTo>
                <a:lnTo>
                  <a:pt x="220" y="10748"/>
                </a:lnTo>
                <a:lnTo>
                  <a:pt x="73" y="10968"/>
                </a:lnTo>
                <a:lnTo>
                  <a:pt x="0" y="11151"/>
                </a:lnTo>
                <a:lnTo>
                  <a:pt x="0" y="11225"/>
                </a:lnTo>
                <a:lnTo>
                  <a:pt x="37" y="11335"/>
                </a:lnTo>
                <a:lnTo>
                  <a:pt x="183" y="11518"/>
                </a:lnTo>
                <a:lnTo>
                  <a:pt x="257" y="11592"/>
                </a:lnTo>
                <a:lnTo>
                  <a:pt x="367" y="11628"/>
                </a:lnTo>
                <a:lnTo>
                  <a:pt x="550" y="11665"/>
                </a:lnTo>
                <a:lnTo>
                  <a:pt x="770" y="11628"/>
                </a:lnTo>
                <a:lnTo>
                  <a:pt x="990" y="11592"/>
                </a:lnTo>
                <a:lnTo>
                  <a:pt x="2348" y="11188"/>
                </a:lnTo>
                <a:lnTo>
                  <a:pt x="3595" y="10821"/>
                </a:lnTo>
                <a:lnTo>
                  <a:pt x="4072" y="10711"/>
                </a:lnTo>
                <a:lnTo>
                  <a:pt x="4292" y="10638"/>
                </a:lnTo>
                <a:lnTo>
                  <a:pt x="4512" y="10491"/>
                </a:lnTo>
                <a:lnTo>
                  <a:pt x="5025" y="11005"/>
                </a:lnTo>
                <a:lnTo>
                  <a:pt x="5539" y="11518"/>
                </a:lnTo>
                <a:lnTo>
                  <a:pt x="6089" y="11995"/>
                </a:lnTo>
                <a:lnTo>
                  <a:pt x="6676" y="12398"/>
                </a:lnTo>
                <a:lnTo>
                  <a:pt x="7006" y="12619"/>
                </a:lnTo>
                <a:lnTo>
                  <a:pt x="7373" y="12802"/>
                </a:lnTo>
                <a:lnTo>
                  <a:pt x="7740" y="12985"/>
                </a:lnTo>
                <a:lnTo>
                  <a:pt x="8070" y="13132"/>
                </a:lnTo>
                <a:lnTo>
                  <a:pt x="8474" y="13242"/>
                </a:lnTo>
                <a:lnTo>
                  <a:pt x="8840" y="13352"/>
                </a:lnTo>
                <a:lnTo>
                  <a:pt x="9207" y="13426"/>
                </a:lnTo>
                <a:lnTo>
                  <a:pt x="9611" y="13499"/>
                </a:lnTo>
                <a:lnTo>
                  <a:pt x="9977" y="13536"/>
                </a:lnTo>
                <a:lnTo>
                  <a:pt x="10381" y="13572"/>
                </a:lnTo>
                <a:lnTo>
                  <a:pt x="11115" y="13536"/>
                </a:lnTo>
                <a:lnTo>
                  <a:pt x="11812" y="13426"/>
                </a:lnTo>
                <a:lnTo>
                  <a:pt x="12215" y="13316"/>
                </a:lnTo>
                <a:lnTo>
                  <a:pt x="12362" y="13279"/>
                </a:lnTo>
                <a:lnTo>
                  <a:pt x="12435" y="13279"/>
                </a:lnTo>
                <a:lnTo>
                  <a:pt x="12435" y="13316"/>
                </a:lnTo>
                <a:lnTo>
                  <a:pt x="12509" y="13352"/>
                </a:lnTo>
                <a:lnTo>
                  <a:pt x="12545" y="13352"/>
                </a:lnTo>
                <a:lnTo>
                  <a:pt x="12582" y="13316"/>
                </a:lnTo>
                <a:lnTo>
                  <a:pt x="12619" y="13279"/>
                </a:lnTo>
                <a:lnTo>
                  <a:pt x="12655" y="13169"/>
                </a:lnTo>
                <a:lnTo>
                  <a:pt x="12655" y="13022"/>
                </a:lnTo>
                <a:lnTo>
                  <a:pt x="12545" y="12949"/>
                </a:lnTo>
                <a:lnTo>
                  <a:pt x="12435" y="12912"/>
                </a:lnTo>
                <a:lnTo>
                  <a:pt x="12178" y="12912"/>
                </a:lnTo>
                <a:lnTo>
                  <a:pt x="11702" y="13022"/>
                </a:lnTo>
                <a:lnTo>
                  <a:pt x="11188" y="13095"/>
                </a:lnTo>
                <a:lnTo>
                  <a:pt x="10748" y="13132"/>
                </a:lnTo>
                <a:lnTo>
                  <a:pt x="10308" y="13095"/>
                </a:lnTo>
                <a:lnTo>
                  <a:pt x="9867" y="13095"/>
                </a:lnTo>
                <a:lnTo>
                  <a:pt x="9464" y="13022"/>
                </a:lnTo>
                <a:lnTo>
                  <a:pt x="9024" y="12949"/>
                </a:lnTo>
                <a:lnTo>
                  <a:pt x="8584" y="12802"/>
                </a:lnTo>
                <a:lnTo>
                  <a:pt x="8180" y="12655"/>
                </a:lnTo>
                <a:lnTo>
                  <a:pt x="7777" y="12509"/>
                </a:lnTo>
                <a:lnTo>
                  <a:pt x="7300" y="12252"/>
                </a:lnTo>
                <a:lnTo>
                  <a:pt x="6860" y="11958"/>
                </a:lnTo>
                <a:lnTo>
                  <a:pt x="6419" y="11628"/>
                </a:lnTo>
                <a:lnTo>
                  <a:pt x="6016" y="11298"/>
                </a:lnTo>
                <a:lnTo>
                  <a:pt x="5246" y="10564"/>
                </a:lnTo>
                <a:lnTo>
                  <a:pt x="4512" y="9794"/>
                </a:lnTo>
                <a:lnTo>
                  <a:pt x="3008" y="8290"/>
                </a:lnTo>
                <a:lnTo>
                  <a:pt x="2274" y="7520"/>
                </a:lnTo>
                <a:lnTo>
                  <a:pt x="2091" y="7300"/>
                </a:lnTo>
                <a:lnTo>
                  <a:pt x="1871" y="7080"/>
                </a:lnTo>
                <a:lnTo>
                  <a:pt x="1944" y="6713"/>
                </a:lnTo>
                <a:lnTo>
                  <a:pt x="2054" y="6383"/>
                </a:lnTo>
                <a:lnTo>
                  <a:pt x="2238" y="6053"/>
                </a:lnTo>
                <a:lnTo>
                  <a:pt x="2421" y="5722"/>
                </a:lnTo>
                <a:lnTo>
                  <a:pt x="2641" y="5429"/>
                </a:lnTo>
                <a:lnTo>
                  <a:pt x="2898" y="5172"/>
                </a:lnTo>
                <a:lnTo>
                  <a:pt x="3411" y="4622"/>
                </a:lnTo>
                <a:lnTo>
                  <a:pt x="4475" y="3558"/>
                </a:lnTo>
                <a:lnTo>
                  <a:pt x="5025" y="3045"/>
                </a:lnTo>
                <a:lnTo>
                  <a:pt x="5246" y="2825"/>
                </a:lnTo>
                <a:lnTo>
                  <a:pt x="5392" y="2678"/>
                </a:lnTo>
                <a:lnTo>
                  <a:pt x="5502" y="2605"/>
                </a:lnTo>
                <a:lnTo>
                  <a:pt x="5612" y="2715"/>
                </a:lnTo>
                <a:lnTo>
                  <a:pt x="5392" y="2825"/>
                </a:lnTo>
                <a:lnTo>
                  <a:pt x="5246" y="2971"/>
                </a:lnTo>
                <a:lnTo>
                  <a:pt x="4952" y="3301"/>
                </a:lnTo>
                <a:lnTo>
                  <a:pt x="4805" y="3485"/>
                </a:lnTo>
                <a:lnTo>
                  <a:pt x="4695" y="3668"/>
                </a:lnTo>
                <a:lnTo>
                  <a:pt x="4585" y="3888"/>
                </a:lnTo>
                <a:lnTo>
                  <a:pt x="4585" y="3962"/>
                </a:lnTo>
                <a:lnTo>
                  <a:pt x="4622" y="4072"/>
                </a:lnTo>
                <a:lnTo>
                  <a:pt x="4659" y="4145"/>
                </a:lnTo>
                <a:lnTo>
                  <a:pt x="4732" y="4145"/>
                </a:lnTo>
                <a:lnTo>
                  <a:pt x="4915" y="4035"/>
                </a:lnTo>
                <a:lnTo>
                  <a:pt x="5025" y="3888"/>
                </a:lnTo>
                <a:lnTo>
                  <a:pt x="5209" y="3558"/>
                </a:lnTo>
                <a:lnTo>
                  <a:pt x="5502" y="3228"/>
                </a:lnTo>
                <a:lnTo>
                  <a:pt x="5759" y="2898"/>
                </a:lnTo>
                <a:lnTo>
                  <a:pt x="6016" y="3118"/>
                </a:lnTo>
                <a:lnTo>
                  <a:pt x="5832" y="3301"/>
                </a:lnTo>
                <a:lnTo>
                  <a:pt x="5612" y="3522"/>
                </a:lnTo>
                <a:lnTo>
                  <a:pt x="5466" y="3742"/>
                </a:lnTo>
                <a:lnTo>
                  <a:pt x="5356" y="3962"/>
                </a:lnTo>
                <a:lnTo>
                  <a:pt x="5319" y="4072"/>
                </a:lnTo>
                <a:lnTo>
                  <a:pt x="5392" y="4182"/>
                </a:lnTo>
                <a:lnTo>
                  <a:pt x="5502" y="4219"/>
                </a:lnTo>
                <a:lnTo>
                  <a:pt x="5539" y="4219"/>
                </a:lnTo>
                <a:lnTo>
                  <a:pt x="5612" y="4182"/>
                </a:lnTo>
                <a:lnTo>
                  <a:pt x="5796" y="3998"/>
                </a:lnTo>
                <a:lnTo>
                  <a:pt x="5942" y="3778"/>
                </a:lnTo>
                <a:lnTo>
                  <a:pt x="6089" y="3558"/>
                </a:lnTo>
                <a:lnTo>
                  <a:pt x="6199" y="3301"/>
                </a:lnTo>
                <a:lnTo>
                  <a:pt x="6309" y="3375"/>
                </a:lnTo>
                <a:lnTo>
                  <a:pt x="6456" y="3485"/>
                </a:lnTo>
                <a:lnTo>
                  <a:pt x="6346" y="3595"/>
                </a:lnTo>
                <a:lnTo>
                  <a:pt x="6236" y="3705"/>
                </a:lnTo>
                <a:lnTo>
                  <a:pt x="6089" y="3962"/>
                </a:lnTo>
                <a:lnTo>
                  <a:pt x="5869" y="4255"/>
                </a:lnTo>
                <a:lnTo>
                  <a:pt x="5796" y="4402"/>
                </a:lnTo>
                <a:lnTo>
                  <a:pt x="5722" y="4585"/>
                </a:lnTo>
                <a:lnTo>
                  <a:pt x="5722" y="4622"/>
                </a:lnTo>
                <a:lnTo>
                  <a:pt x="5722" y="4695"/>
                </a:lnTo>
                <a:lnTo>
                  <a:pt x="5796" y="4732"/>
                </a:lnTo>
                <a:lnTo>
                  <a:pt x="5906" y="4769"/>
                </a:lnTo>
                <a:lnTo>
                  <a:pt x="6016" y="4695"/>
                </a:lnTo>
                <a:lnTo>
                  <a:pt x="6126" y="4585"/>
                </a:lnTo>
                <a:lnTo>
                  <a:pt x="6199" y="4439"/>
                </a:lnTo>
                <a:lnTo>
                  <a:pt x="6383" y="4145"/>
                </a:lnTo>
                <a:lnTo>
                  <a:pt x="6456" y="3962"/>
                </a:lnTo>
                <a:lnTo>
                  <a:pt x="6603" y="3632"/>
                </a:lnTo>
                <a:lnTo>
                  <a:pt x="7300" y="4145"/>
                </a:lnTo>
                <a:lnTo>
                  <a:pt x="7116" y="4292"/>
                </a:lnTo>
                <a:lnTo>
                  <a:pt x="6933" y="4439"/>
                </a:lnTo>
                <a:lnTo>
                  <a:pt x="6713" y="4695"/>
                </a:lnTo>
                <a:lnTo>
                  <a:pt x="6529" y="5026"/>
                </a:lnTo>
                <a:lnTo>
                  <a:pt x="6529" y="5099"/>
                </a:lnTo>
                <a:lnTo>
                  <a:pt x="6529" y="5172"/>
                </a:lnTo>
                <a:lnTo>
                  <a:pt x="6566" y="5209"/>
                </a:lnTo>
                <a:lnTo>
                  <a:pt x="6639" y="5246"/>
                </a:lnTo>
                <a:lnTo>
                  <a:pt x="6676" y="5282"/>
                </a:lnTo>
                <a:lnTo>
                  <a:pt x="6749" y="5282"/>
                </a:lnTo>
                <a:lnTo>
                  <a:pt x="6823" y="5246"/>
                </a:lnTo>
                <a:lnTo>
                  <a:pt x="6860" y="5172"/>
                </a:lnTo>
                <a:lnTo>
                  <a:pt x="7153" y="4695"/>
                </a:lnTo>
                <a:lnTo>
                  <a:pt x="7410" y="4255"/>
                </a:lnTo>
                <a:lnTo>
                  <a:pt x="7740" y="4475"/>
                </a:lnTo>
                <a:lnTo>
                  <a:pt x="7483" y="4732"/>
                </a:lnTo>
                <a:lnTo>
                  <a:pt x="7116" y="5136"/>
                </a:lnTo>
                <a:lnTo>
                  <a:pt x="7080" y="5209"/>
                </a:lnTo>
                <a:lnTo>
                  <a:pt x="7043" y="5246"/>
                </a:lnTo>
                <a:lnTo>
                  <a:pt x="7080" y="5319"/>
                </a:lnTo>
                <a:lnTo>
                  <a:pt x="7116" y="5356"/>
                </a:lnTo>
                <a:lnTo>
                  <a:pt x="7190" y="5392"/>
                </a:lnTo>
                <a:lnTo>
                  <a:pt x="7263" y="5429"/>
                </a:lnTo>
                <a:lnTo>
                  <a:pt x="7336" y="5429"/>
                </a:lnTo>
                <a:lnTo>
                  <a:pt x="7373" y="5356"/>
                </a:lnTo>
                <a:lnTo>
                  <a:pt x="7556" y="5172"/>
                </a:lnTo>
                <a:lnTo>
                  <a:pt x="7740" y="4989"/>
                </a:lnTo>
                <a:lnTo>
                  <a:pt x="7813" y="4805"/>
                </a:lnTo>
                <a:lnTo>
                  <a:pt x="7850" y="4695"/>
                </a:lnTo>
                <a:lnTo>
                  <a:pt x="7887" y="4585"/>
                </a:lnTo>
                <a:lnTo>
                  <a:pt x="8474" y="4989"/>
                </a:lnTo>
                <a:lnTo>
                  <a:pt x="8107" y="5319"/>
                </a:lnTo>
                <a:lnTo>
                  <a:pt x="7813" y="5722"/>
                </a:lnTo>
                <a:lnTo>
                  <a:pt x="7777" y="5796"/>
                </a:lnTo>
                <a:lnTo>
                  <a:pt x="7777" y="5833"/>
                </a:lnTo>
                <a:lnTo>
                  <a:pt x="7813" y="5943"/>
                </a:lnTo>
                <a:lnTo>
                  <a:pt x="7887" y="5979"/>
                </a:lnTo>
                <a:lnTo>
                  <a:pt x="7997" y="5979"/>
                </a:lnTo>
                <a:lnTo>
                  <a:pt x="8033" y="5943"/>
                </a:lnTo>
                <a:lnTo>
                  <a:pt x="8327" y="5502"/>
                </a:lnTo>
                <a:lnTo>
                  <a:pt x="8584" y="5062"/>
                </a:lnTo>
                <a:lnTo>
                  <a:pt x="9024" y="5356"/>
                </a:lnTo>
                <a:lnTo>
                  <a:pt x="8767" y="5612"/>
                </a:lnTo>
                <a:lnTo>
                  <a:pt x="8584" y="5796"/>
                </a:lnTo>
                <a:lnTo>
                  <a:pt x="8510" y="5906"/>
                </a:lnTo>
                <a:lnTo>
                  <a:pt x="8474" y="6053"/>
                </a:lnTo>
                <a:lnTo>
                  <a:pt x="8253" y="6383"/>
                </a:lnTo>
                <a:lnTo>
                  <a:pt x="8217" y="6456"/>
                </a:lnTo>
                <a:lnTo>
                  <a:pt x="8253" y="6566"/>
                </a:lnTo>
                <a:lnTo>
                  <a:pt x="8290" y="6603"/>
                </a:lnTo>
                <a:lnTo>
                  <a:pt x="8363" y="6640"/>
                </a:lnTo>
                <a:lnTo>
                  <a:pt x="8474" y="6640"/>
                </a:lnTo>
                <a:lnTo>
                  <a:pt x="8547" y="6566"/>
                </a:lnTo>
                <a:lnTo>
                  <a:pt x="8804" y="6199"/>
                </a:lnTo>
                <a:lnTo>
                  <a:pt x="8877" y="6126"/>
                </a:lnTo>
                <a:lnTo>
                  <a:pt x="8950" y="6016"/>
                </a:lnTo>
                <a:lnTo>
                  <a:pt x="9097" y="5796"/>
                </a:lnTo>
                <a:lnTo>
                  <a:pt x="9244" y="5539"/>
                </a:lnTo>
                <a:lnTo>
                  <a:pt x="9537" y="5722"/>
                </a:lnTo>
                <a:lnTo>
                  <a:pt x="9354" y="5906"/>
                </a:lnTo>
                <a:lnTo>
                  <a:pt x="9207" y="6126"/>
                </a:lnTo>
                <a:lnTo>
                  <a:pt x="8950" y="6419"/>
                </a:lnTo>
                <a:lnTo>
                  <a:pt x="8877" y="6566"/>
                </a:lnTo>
                <a:lnTo>
                  <a:pt x="8840" y="6750"/>
                </a:lnTo>
                <a:lnTo>
                  <a:pt x="8914" y="6823"/>
                </a:lnTo>
                <a:lnTo>
                  <a:pt x="8950" y="6860"/>
                </a:lnTo>
                <a:lnTo>
                  <a:pt x="8987" y="6860"/>
                </a:lnTo>
                <a:lnTo>
                  <a:pt x="9134" y="6786"/>
                </a:lnTo>
                <a:lnTo>
                  <a:pt x="9244" y="6640"/>
                </a:lnTo>
                <a:lnTo>
                  <a:pt x="9391" y="6383"/>
                </a:lnTo>
                <a:lnTo>
                  <a:pt x="9537" y="6126"/>
                </a:lnTo>
                <a:lnTo>
                  <a:pt x="9721" y="5869"/>
                </a:lnTo>
                <a:lnTo>
                  <a:pt x="10198" y="6236"/>
                </a:lnTo>
                <a:lnTo>
                  <a:pt x="10051" y="6419"/>
                </a:lnTo>
                <a:lnTo>
                  <a:pt x="9867" y="6640"/>
                </a:lnTo>
                <a:lnTo>
                  <a:pt x="9684" y="6860"/>
                </a:lnTo>
                <a:lnTo>
                  <a:pt x="9611" y="7006"/>
                </a:lnTo>
                <a:lnTo>
                  <a:pt x="9574" y="7116"/>
                </a:lnTo>
                <a:lnTo>
                  <a:pt x="9574" y="7190"/>
                </a:lnTo>
                <a:lnTo>
                  <a:pt x="9611" y="7263"/>
                </a:lnTo>
                <a:lnTo>
                  <a:pt x="9757" y="7263"/>
                </a:lnTo>
                <a:lnTo>
                  <a:pt x="9867" y="7190"/>
                </a:lnTo>
                <a:lnTo>
                  <a:pt x="9941" y="7080"/>
                </a:lnTo>
                <a:lnTo>
                  <a:pt x="10124" y="6823"/>
                </a:lnTo>
                <a:lnTo>
                  <a:pt x="10271" y="6603"/>
                </a:lnTo>
                <a:lnTo>
                  <a:pt x="10381" y="6383"/>
                </a:lnTo>
                <a:lnTo>
                  <a:pt x="10895" y="6823"/>
                </a:lnTo>
                <a:lnTo>
                  <a:pt x="10931" y="6860"/>
                </a:lnTo>
                <a:lnTo>
                  <a:pt x="10638" y="7226"/>
                </a:lnTo>
                <a:lnTo>
                  <a:pt x="10381" y="7593"/>
                </a:lnTo>
                <a:lnTo>
                  <a:pt x="10271" y="7703"/>
                </a:lnTo>
                <a:lnTo>
                  <a:pt x="10271" y="7777"/>
                </a:lnTo>
                <a:lnTo>
                  <a:pt x="10271" y="7813"/>
                </a:lnTo>
                <a:lnTo>
                  <a:pt x="10344" y="7923"/>
                </a:lnTo>
                <a:lnTo>
                  <a:pt x="10418" y="7960"/>
                </a:lnTo>
                <a:lnTo>
                  <a:pt x="10491" y="7923"/>
                </a:lnTo>
                <a:lnTo>
                  <a:pt x="10528" y="7887"/>
                </a:lnTo>
                <a:lnTo>
                  <a:pt x="10821" y="7483"/>
                </a:lnTo>
                <a:lnTo>
                  <a:pt x="11115" y="7043"/>
                </a:lnTo>
                <a:lnTo>
                  <a:pt x="11445" y="7447"/>
                </a:lnTo>
                <a:lnTo>
                  <a:pt x="11298" y="7703"/>
                </a:lnTo>
                <a:lnTo>
                  <a:pt x="11151" y="7960"/>
                </a:lnTo>
                <a:lnTo>
                  <a:pt x="10968" y="8253"/>
                </a:lnTo>
                <a:lnTo>
                  <a:pt x="10931" y="8437"/>
                </a:lnTo>
                <a:lnTo>
                  <a:pt x="10931" y="8510"/>
                </a:lnTo>
                <a:lnTo>
                  <a:pt x="10931" y="8584"/>
                </a:lnTo>
                <a:lnTo>
                  <a:pt x="10968" y="8657"/>
                </a:lnTo>
                <a:lnTo>
                  <a:pt x="11041" y="8657"/>
                </a:lnTo>
                <a:lnTo>
                  <a:pt x="11188" y="8584"/>
                </a:lnTo>
                <a:lnTo>
                  <a:pt x="11261" y="8474"/>
                </a:lnTo>
                <a:lnTo>
                  <a:pt x="11408" y="8180"/>
                </a:lnTo>
                <a:lnTo>
                  <a:pt x="11628" y="7703"/>
                </a:lnTo>
                <a:lnTo>
                  <a:pt x="11812" y="7997"/>
                </a:lnTo>
                <a:lnTo>
                  <a:pt x="11995" y="8290"/>
                </a:lnTo>
                <a:lnTo>
                  <a:pt x="11812" y="8694"/>
                </a:lnTo>
                <a:lnTo>
                  <a:pt x="11628" y="9097"/>
                </a:lnTo>
                <a:lnTo>
                  <a:pt x="11518" y="9097"/>
                </a:lnTo>
                <a:lnTo>
                  <a:pt x="11408" y="9317"/>
                </a:lnTo>
                <a:lnTo>
                  <a:pt x="11335" y="9501"/>
                </a:lnTo>
                <a:lnTo>
                  <a:pt x="11335" y="9574"/>
                </a:lnTo>
                <a:lnTo>
                  <a:pt x="11335" y="9647"/>
                </a:lnTo>
                <a:lnTo>
                  <a:pt x="11408" y="9721"/>
                </a:lnTo>
                <a:lnTo>
                  <a:pt x="11591" y="9721"/>
                </a:lnTo>
                <a:lnTo>
                  <a:pt x="11628" y="9684"/>
                </a:lnTo>
                <a:lnTo>
                  <a:pt x="11812" y="9427"/>
                </a:lnTo>
                <a:lnTo>
                  <a:pt x="11958" y="9171"/>
                </a:lnTo>
                <a:lnTo>
                  <a:pt x="12105" y="8914"/>
                </a:lnTo>
                <a:lnTo>
                  <a:pt x="12178" y="8657"/>
                </a:lnTo>
                <a:lnTo>
                  <a:pt x="12325" y="9024"/>
                </a:lnTo>
                <a:lnTo>
                  <a:pt x="12472" y="9427"/>
                </a:lnTo>
                <a:lnTo>
                  <a:pt x="12068" y="10088"/>
                </a:lnTo>
                <a:lnTo>
                  <a:pt x="11995" y="10088"/>
                </a:lnTo>
                <a:lnTo>
                  <a:pt x="11922" y="10271"/>
                </a:lnTo>
                <a:lnTo>
                  <a:pt x="11848" y="10418"/>
                </a:lnTo>
                <a:lnTo>
                  <a:pt x="11848" y="10491"/>
                </a:lnTo>
                <a:lnTo>
                  <a:pt x="11848" y="10528"/>
                </a:lnTo>
                <a:lnTo>
                  <a:pt x="11922" y="10601"/>
                </a:lnTo>
                <a:lnTo>
                  <a:pt x="12068" y="10601"/>
                </a:lnTo>
                <a:lnTo>
                  <a:pt x="12142" y="10564"/>
                </a:lnTo>
                <a:lnTo>
                  <a:pt x="12362" y="10198"/>
                </a:lnTo>
                <a:lnTo>
                  <a:pt x="12582" y="9831"/>
                </a:lnTo>
                <a:lnTo>
                  <a:pt x="12692" y="10454"/>
                </a:lnTo>
                <a:lnTo>
                  <a:pt x="12509" y="10638"/>
                </a:lnTo>
                <a:lnTo>
                  <a:pt x="12362" y="10858"/>
                </a:lnTo>
                <a:lnTo>
                  <a:pt x="12215" y="11078"/>
                </a:lnTo>
                <a:lnTo>
                  <a:pt x="12178" y="11225"/>
                </a:lnTo>
                <a:lnTo>
                  <a:pt x="12178" y="11371"/>
                </a:lnTo>
                <a:lnTo>
                  <a:pt x="12215" y="11408"/>
                </a:lnTo>
                <a:lnTo>
                  <a:pt x="12252" y="11408"/>
                </a:lnTo>
                <a:lnTo>
                  <a:pt x="12362" y="11371"/>
                </a:lnTo>
                <a:lnTo>
                  <a:pt x="12472" y="11298"/>
                </a:lnTo>
                <a:lnTo>
                  <a:pt x="12582" y="11078"/>
                </a:lnTo>
                <a:lnTo>
                  <a:pt x="12692" y="10858"/>
                </a:lnTo>
                <a:lnTo>
                  <a:pt x="12729" y="11188"/>
                </a:lnTo>
                <a:lnTo>
                  <a:pt x="12655" y="11775"/>
                </a:lnTo>
                <a:lnTo>
                  <a:pt x="12509" y="11922"/>
                </a:lnTo>
                <a:lnTo>
                  <a:pt x="12362" y="12068"/>
                </a:lnTo>
                <a:lnTo>
                  <a:pt x="12325" y="12215"/>
                </a:lnTo>
                <a:lnTo>
                  <a:pt x="12325" y="12288"/>
                </a:lnTo>
                <a:lnTo>
                  <a:pt x="12362" y="12362"/>
                </a:lnTo>
                <a:lnTo>
                  <a:pt x="12435" y="12398"/>
                </a:lnTo>
                <a:lnTo>
                  <a:pt x="12472" y="12398"/>
                </a:lnTo>
                <a:lnTo>
                  <a:pt x="12619" y="12288"/>
                </a:lnTo>
                <a:lnTo>
                  <a:pt x="12655" y="12655"/>
                </a:lnTo>
                <a:lnTo>
                  <a:pt x="12692" y="12692"/>
                </a:lnTo>
                <a:lnTo>
                  <a:pt x="12729" y="12655"/>
                </a:lnTo>
                <a:lnTo>
                  <a:pt x="12802" y="12545"/>
                </a:lnTo>
                <a:lnTo>
                  <a:pt x="12912" y="12398"/>
                </a:lnTo>
                <a:lnTo>
                  <a:pt x="13022" y="12068"/>
                </a:lnTo>
                <a:lnTo>
                  <a:pt x="13095" y="11738"/>
                </a:lnTo>
                <a:lnTo>
                  <a:pt x="13132" y="11408"/>
                </a:lnTo>
                <a:lnTo>
                  <a:pt x="13132" y="11005"/>
                </a:lnTo>
                <a:lnTo>
                  <a:pt x="13132" y="10638"/>
                </a:lnTo>
                <a:lnTo>
                  <a:pt x="13095" y="10234"/>
                </a:lnTo>
                <a:lnTo>
                  <a:pt x="13022" y="9867"/>
                </a:lnTo>
                <a:lnTo>
                  <a:pt x="12949" y="9464"/>
                </a:lnTo>
                <a:lnTo>
                  <a:pt x="12839" y="9060"/>
                </a:lnTo>
                <a:lnTo>
                  <a:pt x="12692" y="8694"/>
                </a:lnTo>
                <a:lnTo>
                  <a:pt x="12545" y="8327"/>
                </a:lnTo>
                <a:lnTo>
                  <a:pt x="12325" y="7960"/>
                </a:lnTo>
                <a:lnTo>
                  <a:pt x="12142" y="7630"/>
                </a:lnTo>
                <a:lnTo>
                  <a:pt x="11885" y="7300"/>
                </a:lnTo>
                <a:lnTo>
                  <a:pt x="11628" y="6970"/>
                </a:lnTo>
                <a:lnTo>
                  <a:pt x="11335" y="6640"/>
                </a:lnTo>
                <a:lnTo>
                  <a:pt x="11041" y="6346"/>
                </a:lnTo>
                <a:lnTo>
                  <a:pt x="10344" y="5759"/>
                </a:lnTo>
                <a:lnTo>
                  <a:pt x="9647" y="5246"/>
                </a:lnTo>
                <a:lnTo>
                  <a:pt x="8914" y="4732"/>
                </a:lnTo>
                <a:lnTo>
                  <a:pt x="8987" y="4439"/>
                </a:lnTo>
                <a:lnTo>
                  <a:pt x="9024" y="4182"/>
                </a:lnTo>
                <a:lnTo>
                  <a:pt x="9060" y="3558"/>
                </a:lnTo>
                <a:lnTo>
                  <a:pt x="9097" y="2898"/>
                </a:lnTo>
                <a:lnTo>
                  <a:pt x="9281" y="220"/>
                </a:lnTo>
                <a:lnTo>
                  <a:pt x="9244" y="110"/>
                </a:lnTo>
                <a:lnTo>
                  <a:pt x="9207" y="37"/>
                </a:lnTo>
                <a:lnTo>
                  <a:pt x="9097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69" name="Google Shape;269;p4"/>
          <p:cNvSpPr/>
          <p:nvPr/>
        </p:nvSpPr>
        <p:spPr>
          <a:xfrm>
            <a:off x="8699356" y="179112"/>
            <a:ext cx="521292" cy="538992"/>
          </a:xfrm>
          <a:custGeom>
            <a:avLst/>
            <a:gdLst/>
            <a:ahLst/>
            <a:cxnLst/>
            <a:rect l="l" t="t" r="r" b="b"/>
            <a:pathLst>
              <a:path w="18378" h="19002" extrusionOk="0">
                <a:moveTo>
                  <a:pt x="13793" y="5429"/>
                </a:moveTo>
                <a:lnTo>
                  <a:pt x="13682" y="5466"/>
                </a:lnTo>
                <a:lnTo>
                  <a:pt x="13572" y="5502"/>
                </a:lnTo>
                <a:lnTo>
                  <a:pt x="13499" y="5576"/>
                </a:lnTo>
                <a:lnTo>
                  <a:pt x="13352" y="5759"/>
                </a:lnTo>
                <a:lnTo>
                  <a:pt x="13352" y="5869"/>
                </a:lnTo>
                <a:lnTo>
                  <a:pt x="13352" y="5979"/>
                </a:lnTo>
                <a:lnTo>
                  <a:pt x="13389" y="6016"/>
                </a:lnTo>
                <a:lnTo>
                  <a:pt x="13426" y="6053"/>
                </a:lnTo>
                <a:lnTo>
                  <a:pt x="13499" y="6053"/>
                </a:lnTo>
                <a:lnTo>
                  <a:pt x="13572" y="5979"/>
                </a:lnTo>
                <a:lnTo>
                  <a:pt x="13646" y="5943"/>
                </a:lnTo>
                <a:lnTo>
                  <a:pt x="13719" y="5796"/>
                </a:lnTo>
                <a:lnTo>
                  <a:pt x="13829" y="5649"/>
                </a:lnTo>
                <a:lnTo>
                  <a:pt x="13903" y="5502"/>
                </a:lnTo>
                <a:lnTo>
                  <a:pt x="13903" y="5466"/>
                </a:lnTo>
                <a:lnTo>
                  <a:pt x="13903" y="5429"/>
                </a:lnTo>
                <a:close/>
                <a:moveTo>
                  <a:pt x="13242" y="6089"/>
                </a:moveTo>
                <a:lnTo>
                  <a:pt x="13169" y="6126"/>
                </a:lnTo>
                <a:lnTo>
                  <a:pt x="13022" y="6309"/>
                </a:lnTo>
                <a:lnTo>
                  <a:pt x="12912" y="6493"/>
                </a:lnTo>
                <a:lnTo>
                  <a:pt x="12875" y="6529"/>
                </a:lnTo>
                <a:lnTo>
                  <a:pt x="12875" y="6603"/>
                </a:lnTo>
                <a:lnTo>
                  <a:pt x="12949" y="6676"/>
                </a:lnTo>
                <a:lnTo>
                  <a:pt x="13022" y="6713"/>
                </a:lnTo>
                <a:lnTo>
                  <a:pt x="13096" y="6676"/>
                </a:lnTo>
                <a:lnTo>
                  <a:pt x="13132" y="6639"/>
                </a:lnTo>
                <a:lnTo>
                  <a:pt x="13242" y="6456"/>
                </a:lnTo>
                <a:lnTo>
                  <a:pt x="13352" y="6273"/>
                </a:lnTo>
                <a:lnTo>
                  <a:pt x="13389" y="6199"/>
                </a:lnTo>
                <a:lnTo>
                  <a:pt x="13316" y="6126"/>
                </a:lnTo>
                <a:lnTo>
                  <a:pt x="13242" y="6089"/>
                </a:lnTo>
                <a:close/>
                <a:moveTo>
                  <a:pt x="17241" y="6419"/>
                </a:moveTo>
                <a:lnTo>
                  <a:pt x="17534" y="6713"/>
                </a:lnTo>
                <a:lnTo>
                  <a:pt x="17497" y="6713"/>
                </a:lnTo>
                <a:lnTo>
                  <a:pt x="17387" y="6823"/>
                </a:lnTo>
                <a:lnTo>
                  <a:pt x="17351" y="6676"/>
                </a:lnTo>
                <a:lnTo>
                  <a:pt x="17241" y="6419"/>
                </a:lnTo>
                <a:close/>
                <a:moveTo>
                  <a:pt x="12692" y="6786"/>
                </a:moveTo>
                <a:lnTo>
                  <a:pt x="12582" y="6860"/>
                </a:lnTo>
                <a:lnTo>
                  <a:pt x="12435" y="6970"/>
                </a:lnTo>
                <a:lnTo>
                  <a:pt x="12399" y="7116"/>
                </a:lnTo>
                <a:lnTo>
                  <a:pt x="12362" y="7190"/>
                </a:lnTo>
                <a:lnTo>
                  <a:pt x="12399" y="7226"/>
                </a:lnTo>
                <a:lnTo>
                  <a:pt x="12472" y="7300"/>
                </a:lnTo>
                <a:lnTo>
                  <a:pt x="12582" y="7300"/>
                </a:lnTo>
                <a:lnTo>
                  <a:pt x="12619" y="7263"/>
                </a:lnTo>
                <a:lnTo>
                  <a:pt x="12655" y="7190"/>
                </a:lnTo>
                <a:lnTo>
                  <a:pt x="12729" y="7043"/>
                </a:lnTo>
                <a:lnTo>
                  <a:pt x="12802" y="7006"/>
                </a:lnTo>
                <a:lnTo>
                  <a:pt x="12839" y="6933"/>
                </a:lnTo>
                <a:lnTo>
                  <a:pt x="12875" y="6860"/>
                </a:lnTo>
                <a:lnTo>
                  <a:pt x="12875" y="6823"/>
                </a:lnTo>
                <a:lnTo>
                  <a:pt x="12839" y="6823"/>
                </a:lnTo>
                <a:lnTo>
                  <a:pt x="12765" y="6786"/>
                </a:lnTo>
                <a:close/>
                <a:moveTo>
                  <a:pt x="17571" y="6750"/>
                </a:moveTo>
                <a:lnTo>
                  <a:pt x="17828" y="7043"/>
                </a:lnTo>
                <a:lnTo>
                  <a:pt x="18048" y="7373"/>
                </a:lnTo>
                <a:lnTo>
                  <a:pt x="17828" y="7593"/>
                </a:lnTo>
                <a:lnTo>
                  <a:pt x="17828" y="7520"/>
                </a:lnTo>
                <a:lnTo>
                  <a:pt x="17864" y="7336"/>
                </a:lnTo>
                <a:lnTo>
                  <a:pt x="17828" y="7116"/>
                </a:lnTo>
                <a:lnTo>
                  <a:pt x="17828" y="7080"/>
                </a:lnTo>
                <a:lnTo>
                  <a:pt x="17754" y="7006"/>
                </a:lnTo>
                <a:lnTo>
                  <a:pt x="17681" y="7006"/>
                </a:lnTo>
                <a:lnTo>
                  <a:pt x="17644" y="7043"/>
                </a:lnTo>
                <a:lnTo>
                  <a:pt x="17681" y="7080"/>
                </a:lnTo>
                <a:lnTo>
                  <a:pt x="17644" y="7226"/>
                </a:lnTo>
                <a:lnTo>
                  <a:pt x="17607" y="7446"/>
                </a:lnTo>
                <a:lnTo>
                  <a:pt x="17534" y="7667"/>
                </a:lnTo>
                <a:lnTo>
                  <a:pt x="17534" y="7887"/>
                </a:lnTo>
                <a:lnTo>
                  <a:pt x="17534" y="7960"/>
                </a:lnTo>
                <a:lnTo>
                  <a:pt x="17131" y="8584"/>
                </a:lnTo>
                <a:lnTo>
                  <a:pt x="17167" y="8217"/>
                </a:lnTo>
                <a:lnTo>
                  <a:pt x="17241" y="7850"/>
                </a:lnTo>
                <a:lnTo>
                  <a:pt x="17387" y="7630"/>
                </a:lnTo>
                <a:lnTo>
                  <a:pt x="17387" y="7593"/>
                </a:lnTo>
                <a:lnTo>
                  <a:pt x="17387" y="7520"/>
                </a:lnTo>
                <a:lnTo>
                  <a:pt x="17461" y="7483"/>
                </a:lnTo>
                <a:lnTo>
                  <a:pt x="17497" y="7446"/>
                </a:lnTo>
                <a:lnTo>
                  <a:pt x="17534" y="7373"/>
                </a:lnTo>
                <a:lnTo>
                  <a:pt x="17534" y="7263"/>
                </a:lnTo>
                <a:lnTo>
                  <a:pt x="17497" y="7080"/>
                </a:lnTo>
                <a:lnTo>
                  <a:pt x="17571" y="6750"/>
                </a:lnTo>
                <a:close/>
                <a:moveTo>
                  <a:pt x="16874" y="8840"/>
                </a:moveTo>
                <a:lnTo>
                  <a:pt x="16947" y="8877"/>
                </a:lnTo>
                <a:lnTo>
                  <a:pt x="16874" y="8950"/>
                </a:lnTo>
                <a:lnTo>
                  <a:pt x="16874" y="8877"/>
                </a:lnTo>
                <a:lnTo>
                  <a:pt x="16874" y="8840"/>
                </a:lnTo>
                <a:close/>
                <a:moveTo>
                  <a:pt x="11445" y="8584"/>
                </a:moveTo>
                <a:lnTo>
                  <a:pt x="11408" y="8620"/>
                </a:lnTo>
                <a:lnTo>
                  <a:pt x="11298" y="8657"/>
                </a:lnTo>
                <a:lnTo>
                  <a:pt x="11188" y="8804"/>
                </a:lnTo>
                <a:lnTo>
                  <a:pt x="11188" y="8840"/>
                </a:lnTo>
                <a:lnTo>
                  <a:pt x="11188" y="8914"/>
                </a:lnTo>
                <a:lnTo>
                  <a:pt x="11188" y="8987"/>
                </a:lnTo>
                <a:lnTo>
                  <a:pt x="11225" y="9024"/>
                </a:lnTo>
                <a:lnTo>
                  <a:pt x="11408" y="9024"/>
                </a:lnTo>
                <a:lnTo>
                  <a:pt x="11445" y="8987"/>
                </a:lnTo>
                <a:lnTo>
                  <a:pt x="11555" y="8804"/>
                </a:lnTo>
                <a:lnTo>
                  <a:pt x="11555" y="8730"/>
                </a:lnTo>
                <a:lnTo>
                  <a:pt x="11555" y="8657"/>
                </a:lnTo>
                <a:lnTo>
                  <a:pt x="11518" y="8620"/>
                </a:lnTo>
                <a:lnTo>
                  <a:pt x="11445" y="8584"/>
                </a:lnTo>
                <a:close/>
                <a:moveTo>
                  <a:pt x="16580" y="8804"/>
                </a:moveTo>
                <a:lnTo>
                  <a:pt x="16580" y="8877"/>
                </a:lnTo>
                <a:lnTo>
                  <a:pt x="16580" y="9060"/>
                </a:lnTo>
                <a:lnTo>
                  <a:pt x="16617" y="9170"/>
                </a:lnTo>
                <a:lnTo>
                  <a:pt x="16654" y="9244"/>
                </a:lnTo>
                <a:lnTo>
                  <a:pt x="16397" y="9611"/>
                </a:lnTo>
                <a:lnTo>
                  <a:pt x="16360" y="9391"/>
                </a:lnTo>
                <a:lnTo>
                  <a:pt x="16324" y="9170"/>
                </a:lnTo>
                <a:lnTo>
                  <a:pt x="16324" y="9097"/>
                </a:lnTo>
                <a:lnTo>
                  <a:pt x="16580" y="8804"/>
                </a:lnTo>
                <a:close/>
                <a:moveTo>
                  <a:pt x="16067" y="9391"/>
                </a:moveTo>
                <a:lnTo>
                  <a:pt x="16067" y="9684"/>
                </a:lnTo>
                <a:lnTo>
                  <a:pt x="16103" y="9794"/>
                </a:lnTo>
                <a:lnTo>
                  <a:pt x="16177" y="9941"/>
                </a:lnTo>
                <a:lnTo>
                  <a:pt x="15993" y="10161"/>
                </a:lnTo>
                <a:lnTo>
                  <a:pt x="15920" y="10308"/>
                </a:lnTo>
                <a:lnTo>
                  <a:pt x="15957" y="9867"/>
                </a:lnTo>
                <a:lnTo>
                  <a:pt x="15920" y="9794"/>
                </a:lnTo>
                <a:lnTo>
                  <a:pt x="15847" y="9757"/>
                </a:lnTo>
                <a:lnTo>
                  <a:pt x="15810" y="9721"/>
                </a:lnTo>
                <a:lnTo>
                  <a:pt x="16067" y="9391"/>
                </a:lnTo>
                <a:close/>
                <a:moveTo>
                  <a:pt x="9611" y="2348"/>
                </a:moveTo>
                <a:lnTo>
                  <a:pt x="9574" y="2421"/>
                </a:lnTo>
                <a:lnTo>
                  <a:pt x="9134" y="2861"/>
                </a:lnTo>
                <a:lnTo>
                  <a:pt x="8767" y="3375"/>
                </a:lnTo>
                <a:lnTo>
                  <a:pt x="7997" y="4365"/>
                </a:lnTo>
                <a:lnTo>
                  <a:pt x="7630" y="4879"/>
                </a:lnTo>
                <a:lnTo>
                  <a:pt x="7227" y="5356"/>
                </a:lnTo>
                <a:lnTo>
                  <a:pt x="6823" y="5832"/>
                </a:lnTo>
                <a:lnTo>
                  <a:pt x="6346" y="6273"/>
                </a:lnTo>
                <a:lnTo>
                  <a:pt x="6273" y="6346"/>
                </a:lnTo>
                <a:lnTo>
                  <a:pt x="6273" y="6456"/>
                </a:lnTo>
                <a:lnTo>
                  <a:pt x="6236" y="6456"/>
                </a:lnTo>
                <a:lnTo>
                  <a:pt x="6163" y="6493"/>
                </a:lnTo>
                <a:lnTo>
                  <a:pt x="6163" y="6566"/>
                </a:lnTo>
                <a:lnTo>
                  <a:pt x="6199" y="6603"/>
                </a:lnTo>
                <a:lnTo>
                  <a:pt x="6309" y="6786"/>
                </a:lnTo>
                <a:lnTo>
                  <a:pt x="6493" y="6970"/>
                </a:lnTo>
                <a:lnTo>
                  <a:pt x="6823" y="7263"/>
                </a:lnTo>
                <a:lnTo>
                  <a:pt x="7593" y="7813"/>
                </a:lnTo>
                <a:lnTo>
                  <a:pt x="8437" y="8363"/>
                </a:lnTo>
                <a:lnTo>
                  <a:pt x="8620" y="8510"/>
                </a:lnTo>
                <a:lnTo>
                  <a:pt x="8767" y="8694"/>
                </a:lnTo>
                <a:lnTo>
                  <a:pt x="9061" y="9060"/>
                </a:lnTo>
                <a:lnTo>
                  <a:pt x="9207" y="9207"/>
                </a:lnTo>
                <a:lnTo>
                  <a:pt x="9391" y="9354"/>
                </a:lnTo>
                <a:lnTo>
                  <a:pt x="9758" y="9574"/>
                </a:lnTo>
                <a:lnTo>
                  <a:pt x="10638" y="10161"/>
                </a:lnTo>
                <a:lnTo>
                  <a:pt x="11482" y="10784"/>
                </a:lnTo>
                <a:lnTo>
                  <a:pt x="12289" y="11408"/>
                </a:lnTo>
                <a:lnTo>
                  <a:pt x="12362" y="11445"/>
                </a:lnTo>
                <a:lnTo>
                  <a:pt x="12472" y="11445"/>
                </a:lnTo>
                <a:lnTo>
                  <a:pt x="12545" y="11408"/>
                </a:lnTo>
                <a:lnTo>
                  <a:pt x="12582" y="11371"/>
                </a:lnTo>
                <a:lnTo>
                  <a:pt x="12619" y="11298"/>
                </a:lnTo>
                <a:lnTo>
                  <a:pt x="12655" y="11188"/>
                </a:lnTo>
                <a:lnTo>
                  <a:pt x="12619" y="11115"/>
                </a:lnTo>
                <a:lnTo>
                  <a:pt x="12545" y="11041"/>
                </a:lnTo>
                <a:lnTo>
                  <a:pt x="11775" y="10418"/>
                </a:lnTo>
                <a:lnTo>
                  <a:pt x="11812" y="10381"/>
                </a:lnTo>
                <a:lnTo>
                  <a:pt x="11922" y="10198"/>
                </a:lnTo>
                <a:lnTo>
                  <a:pt x="11995" y="10014"/>
                </a:lnTo>
                <a:lnTo>
                  <a:pt x="11995" y="9941"/>
                </a:lnTo>
                <a:lnTo>
                  <a:pt x="11958" y="9904"/>
                </a:lnTo>
                <a:lnTo>
                  <a:pt x="11885" y="9904"/>
                </a:lnTo>
                <a:lnTo>
                  <a:pt x="11738" y="10051"/>
                </a:lnTo>
                <a:lnTo>
                  <a:pt x="11592" y="10234"/>
                </a:lnTo>
                <a:lnTo>
                  <a:pt x="11555" y="10271"/>
                </a:lnTo>
                <a:lnTo>
                  <a:pt x="11005" y="9867"/>
                </a:lnTo>
                <a:lnTo>
                  <a:pt x="10821" y="9757"/>
                </a:lnTo>
                <a:lnTo>
                  <a:pt x="10858" y="9684"/>
                </a:lnTo>
                <a:lnTo>
                  <a:pt x="10895" y="9611"/>
                </a:lnTo>
                <a:lnTo>
                  <a:pt x="11041" y="9464"/>
                </a:lnTo>
                <a:lnTo>
                  <a:pt x="11078" y="9427"/>
                </a:lnTo>
                <a:lnTo>
                  <a:pt x="11078" y="9354"/>
                </a:lnTo>
                <a:lnTo>
                  <a:pt x="11078" y="9317"/>
                </a:lnTo>
                <a:lnTo>
                  <a:pt x="11005" y="9281"/>
                </a:lnTo>
                <a:lnTo>
                  <a:pt x="10968" y="9317"/>
                </a:lnTo>
                <a:lnTo>
                  <a:pt x="10895" y="9281"/>
                </a:lnTo>
                <a:lnTo>
                  <a:pt x="10821" y="9317"/>
                </a:lnTo>
                <a:lnTo>
                  <a:pt x="10711" y="9427"/>
                </a:lnTo>
                <a:lnTo>
                  <a:pt x="10601" y="9574"/>
                </a:lnTo>
                <a:lnTo>
                  <a:pt x="10124" y="9281"/>
                </a:lnTo>
                <a:lnTo>
                  <a:pt x="10051" y="9207"/>
                </a:lnTo>
                <a:lnTo>
                  <a:pt x="10234" y="8914"/>
                </a:lnTo>
                <a:lnTo>
                  <a:pt x="10234" y="8840"/>
                </a:lnTo>
                <a:lnTo>
                  <a:pt x="10234" y="8804"/>
                </a:lnTo>
                <a:lnTo>
                  <a:pt x="10198" y="8730"/>
                </a:lnTo>
                <a:lnTo>
                  <a:pt x="10088" y="8694"/>
                </a:lnTo>
                <a:lnTo>
                  <a:pt x="10051" y="8730"/>
                </a:lnTo>
                <a:lnTo>
                  <a:pt x="10014" y="8767"/>
                </a:lnTo>
                <a:lnTo>
                  <a:pt x="9758" y="9060"/>
                </a:lnTo>
                <a:lnTo>
                  <a:pt x="9537" y="8877"/>
                </a:lnTo>
                <a:lnTo>
                  <a:pt x="9354" y="8694"/>
                </a:lnTo>
                <a:lnTo>
                  <a:pt x="9134" y="8437"/>
                </a:lnTo>
                <a:lnTo>
                  <a:pt x="9207" y="8327"/>
                </a:lnTo>
                <a:lnTo>
                  <a:pt x="9281" y="8217"/>
                </a:lnTo>
                <a:lnTo>
                  <a:pt x="9354" y="7960"/>
                </a:lnTo>
                <a:lnTo>
                  <a:pt x="9354" y="7887"/>
                </a:lnTo>
                <a:lnTo>
                  <a:pt x="9317" y="7850"/>
                </a:lnTo>
                <a:lnTo>
                  <a:pt x="9244" y="7850"/>
                </a:lnTo>
                <a:lnTo>
                  <a:pt x="9171" y="7887"/>
                </a:lnTo>
                <a:lnTo>
                  <a:pt x="8987" y="8107"/>
                </a:lnTo>
                <a:lnTo>
                  <a:pt x="8951" y="8180"/>
                </a:lnTo>
                <a:lnTo>
                  <a:pt x="8767" y="8033"/>
                </a:lnTo>
                <a:lnTo>
                  <a:pt x="8327" y="7740"/>
                </a:lnTo>
                <a:lnTo>
                  <a:pt x="8364" y="7446"/>
                </a:lnTo>
                <a:lnTo>
                  <a:pt x="8364" y="7410"/>
                </a:lnTo>
                <a:lnTo>
                  <a:pt x="8327" y="7336"/>
                </a:lnTo>
                <a:lnTo>
                  <a:pt x="8290" y="7300"/>
                </a:lnTo>
                <a:lnTo>
                  <a:pt x="8180" y="7300"/>
                </a:lnTo>
                <a:lnTo>
                  <a:pt x="8107" y="7336"/>
                </a:lnTo>
                <a:lnTo>
                  <a:pt x="8070" y="7446"/>
                </a:lnTo>
                <a:lnTo>
                  <a:pt x="8034" y="7556"/>
                </a:lnTo>
                <a:lnTo>
                  <a:pt x="7960" y="7520"/>
                </a:lnTo>
                <a:lnTo>
                  <a:pt x="7410" y="7116"/>
                </a:lnTo>
                <a:lnTo>
                  <a:pt x="7447" y="7080"/>
                </a:lnTo>
                <a:lnTo>
                  <a:pt x="7520" y="6970"/>
                </a:lnTo>
                <a:lnTo>
                  <a:pt x="7520" y="6896"/>
                </a:lnTo>
                <a:lnTo>
                  <a:pt x="7520" y="6860"/>
                </a:lnTo>
                <a:lnTo>
                  <a:pt x="7557" y="6750"/>
                </a:lnTo>
                <a:lnTo>
                  <a:pt x="7520" y="6713"/>
                </a:lnTo>
                <a:lnTo>
                  <a:pt x="7483" y="6713"/>
                </a:lnTo>
                <a:lnTo>
                  <a:pt x="7410" y="6750"/>
                </a:lnTo>
                <a:lnTo>
                  <a:pt x="7337" y="6750"/>
                </a:lnTo>
                <a:lnTo>
                  <a:pt x="7227" y="6823"/>
                </a:lnTo>
                <a:lnTo>
                  <a:pt x="7116" y="6896"/>
                </a:lnTo>
                <a:lnTo>
                  <a:pt x="6640" y="6639"/>
                </a:lnTo>
                <a:lnTo>
                  <a:pt x="6640" y="6603"/>
                </a:lnTo>
                <a:lnTo>
                  <a:pt x="7116" y="6163"/>
                </a:lnTo>
                <a:lnTo>
                  <a:pt x="7557" y="5649"/>
                </a:lnTo>
                <a:lnTo>
                  <a:pt x="7593" y="5722"/>
                </a:lnTo>
                <a:lnTo>
                  <a:pt x="7630" y="5759"/>
                </a:lnTo>
                <a:lnTo>
                  <a:pt x="7740" y="5759"/>
                </a:lnTo>
                <a:lnTo>
                  <a:pt x="8034" y="5576"/>
                </a:lnTo>
                <a:lnTo>
                  <a:pt x="8327" y="5392"/>
                </a:lnTo>
                <a:lnTo>
                  <a:pt x="8620" y="5209"/>
                </a:lnTo>
                <a:lnTo>
                  <a:pt x="8914" y="5025"/>
                </a:lnTo>
                <a:lnTo>
                  <a:pt x="9244" y="4879"/>
                </a:lnTo>
                <a:lnTo>
                  <a:pt x="9574" y="4732"/>
                </a:lnTo>
                <a:lnTo>
                  <a:pt x="9941" y="4659"/>
                </a:lnTo>
                <a:lnTo>
                  <a:pt x="10308" y="4622"/>
                </a:lnTo>
                <a:lnTo>
                  <a:pt x="10491" y="4622"/>
                </a:lnTo>
                <a:lnTo>
                  <a:pt x="10675" y="4659"/>
                </a:lnTo>
                <a:lnTo>
                  <a:pt x="10821" y="4732"/>
                </a:lnTo>
                <a:lnTo>
                  <a:pt x="10931" y="4842"/>
                </a:lnTo>
                <a:lnTo>
                  <a:pt x="11041" y="4989"/>
                </a:lnTo>
                <a:lnTo>
                  <a:pt x="11078" y="5136"/>
                </a:lnTo>
                <a:lnTo>
                  <a:pt x="11151" y="5502"/>
                </a:lnTo>
                <a:lnTo>
                  <a:pt x="11151" y="5906"/>
                </a:lnTo>
                <a:lnTo>
                  <a:pt x="11151" y="6309"/>
                </a:lnTo>
                <a:lnTo>
                  <a:pt x="11151" y="6676"/>
                </a:lnTo>
                <a:lnTo>
                  <a:pt x="11188" y="7006"/>
                </a:lnTo>
                <a:lnTo>
                  <a:pt x="11261" y="7373"/>
                </a:lnTo>
                <a:lnTo>
                  <a:pt x="11445" y="7703"/>
                </a:lnTo>
                <a:lnTo>
                  <a:pt x="11408" y="7813"/>
                </a:lnTo>
                <a:lnTo>
                  <a:pt x="11372" y="7923"/>
                </a:lnTo>
                <a:lnTo>
                  <a:pt x="11372" y="8033"/>
                </a:lnTo>
                <a:lnTo>
                  <a:pt x="11372" y="8143"/>
                </a:lnTo>
                <a:lnTo>
                  <a:pt x="11445" y="8253"/>
                </a:lnTo>
                <a:lnTo>
                  <a:pt x="11482" y="8327"/>
                </a:lnTo>
                <a:lnTo>
                  <a:pt x="11592" y="8400"/>
                </a:lnTo>
                <a:lnTo>
                  <a:pt x="11665" y="8474"/>
                </a:lnTo>
                <a:lnTo>
                  <a:pt x="11775" y="8510"/>
                </a:lnTo>
                <a:lnTo>
                  <a:pt x="12105" y="8510"/>
                </a:lnTo>
                <a:lnTo>
                  <a:pt x="12435" y="8694"/>
                </a:lnTo>
                <a:lnTo>
                  <a:pt x="12765" y="8840"/>
                </a:lnTo>
                <a:lnTo>
                  <a:pt x="13022" y="8877"/>
                </a:lnTo>
                <a:lnTo>
                  <a:pt x="13316" y="8877"/>
                </a:lnTo>
                <a:lnTo>
                  <a:pt x="13646" y="8804"/>
                </a:lnTo>
                <a:lnTo>
                  <a:pt x="13939" y="8694"/>
                </a:lnTo>
                <a:lnTo>
                  <a:pt x="14233" y="8584"/>
                </a:lnTo>
                <a:lnTo>
                  <a:pt x="14489" y="8400"/>
                </a:lnTo>
                <a:lnTo>
                  <a:pt x="14746" y="8217"/>
                </a:lnTo>
                <a:lnTo>
                  <a:pt x="14930" y="8033"/>
                </a:lnTo>
                <a:lnTo>
                  <a:pt x="14966" y="7997"/>
                </a:lnTo>
                <a:lnTo>
                  <a:pt x="14966" y="7923"/>
                </a:lnTo>
                <a:lnTo>
                  <a:pt x="14930" y="7813"/>
                </a:lnTo>
                <a:lnTo>
                  <a:pt x="14820" y="7777"/>
                </a:lnTo>
                <a:lnTo>
                  <a:pt x="14710" y="7777"/>
                </a:lnTo>
                <a:lnTo>
                  <a:pt x="14123" y="8143"/>
                </a:lnTo>
                <a:lnTo>
                  <a:pt x="13829" y="8290"/>
                </a:lnTo>
                <a:lnTo>
                  <a:pt x="13462" y="8400"/>
                </a:lnTo>
                <a:lnTo>
                  <a:pt x="13206" y="8474"/>
                </a:lnTo>
                <a:lnTo>
                  <a:pt x="12912" y="8437"/>
                </a:lnTo>
                <a:lnTo>
                  <a:pt x="12692" y="8363"/>
                </a:lnTo>
                <a:lnTo>
                  <a:pt x="12472" y="8217"/>
                </a:lnTo>
                <a:lnTo>
                  <a:pt x="12545" y="8107"/>
                </a:lnTo>
                <a:lnTo>
                  <a:pt x="12582" y="7960"/>
                </a:lnTo>
                <a:lnTo>
                  <a:pt x="12582" y="7850"/>
                </a:lnTo>
                <a:lnTo>
                  <a:pt x="12545" y="7777"/>
                </a:lnTo>
                <a:lnTo>
                  <a:pt x="12509" y="7740"/>
                </a:lnTo>
                <a:lnTo>
                  <a:pt x="12325" y="7630"/>
                </a:lnTo>
                <a:lnTo>
                  <a:pt x="12142" y="7520"/>
                </a:lnTo>
                <a:lnTo>
                  <a:pt x="11812" y="7520"/>
                </a:lnTo>
                <a:lnTo>
                  <a:pt x="11628" y="7116"/>
                </a:lnTo>
                <a:lnTo>
                  <a:pt x="11518" y="6713"/>
                </a:lnTo>
                <a:lnTo>
                  <a:pt x="11518" y="6346"/>
                </a:lnTo>
                <a:lnTo>
                  <a:pt x="11518" y="6016"/>
                </a:lnTo>
                <a:lnTo>
                  <a:pt x="11555" y="5649"/>
                </a:lnTo>
                <a:lnTo>
                  <a:pt x="11518" y="5282"/>
                </a:lnTo>
                <a:lnTo>
                  <a:pt x="11445" y="4989"/>
                </a:lnTo>
                <a:lnTo>
                  <a:pt x="11335" y="4732"/>
                </a:lnTo>
                <a:lnTo>
                  <a:pt x="11188" y="4549"/>
                </a:lnTo>
                <a:lnTo>
                  <a:pt x="11005" y="4402"/>
                </a:lnTo>
                <a:lnTo>
                  <a:pt x="10785" y="4329"/>
                </a:lnTo>
                <a:lnTo>
                  <a:pt x="10565" y="4255"/>
                </a:lnTo>
                <a:lnTo>
                  <a:pt x="10051" y="4255"/>
                </a:lnTo>
                <a:lnTo>
                  <a:pt x="9758" y="4292"/>
                </a:lnTo>
                <a:lnTo>
                  <a:pt x="9464" y="4365"/>
                </a:lnTo>
                <a:lnTo>
                  <a:pt x="8914" y="4585"/>
                </a:lnTo>
                <a:lnTo>
                  <a:pt x="8400" y="4879"/>
                </a:lnTo>
                <a:lnTo>
                  <a:pt x="7960" y="5209"/>
                </a:lnTo>
                <a:lnTo>
                  <a:pt x="8290" y="4769"/>
                </a:lnTo>
                <a:lnTo>
                  <a:pt x="9061" y="3742"/>
                </a:lnTo>
                <a:lnTo>
                  <a:pt x="9464" y="3191"/>
                </a:lnTo>
                <a:lnTo>
                  <a:pt x="9831" y="2641"/>
                </a:lnTo>
                <a:lnTo>
                  <a:pt x="9868" y="2568"/>
                </a:lnTo>
                <a:lnTo>
                  <a:pt x="9868" y="2531"/>
                </a:lnTo>
                <a:lnTo>
                  <a:pt x="9794" y="2421"/>
                </a:lnTo>
                <a:lnTo>
                  <a:pt x="9721" y="2384"/>
                </a:lnTo>
                <a:lnTo>
                  <a:pt x="9684" y="2348"/>
                </a:lnTo>
                <a:close/>
                <a:moveTo>
                  <a:pt x="15663" y="9867"/>
                </a:moveTo>
                <a:lnTo>
                  <a:pt x="15700" y="9904"/>
                </a:lnTo>
                <a:lnTo>
                  <a:pt x="15627" y="10381"/>
                </a:lnTo>
                <a:lnTo>
                  <a:pt x="15663" y="10418"/>
                </a:lnTo>
                <a:lnTo>
                  <a:pt x="15663" y="10454"/>
                </a:lnTo>
                <a:lnTo>
                  <a:pt x="15773" y="10491"/>
                </a:lnTo>
                <a:lnTo>
                  <a:pt x="15443" y="10895"/>
                </a:lnTo>
                <a:lnTo>
                  <a:pt x="15443" y="10821"/>
                </a:lnTo>
                <a:lnTo>
                  <a:pt x="15333" y="10491"/>
                </a:lnTo>
                <a:lnTo>
                  <a:pt x="15296" y="10454"/>
                </a:lnTo>
                <a:lnTo>
                  <a:pt x="15260" y="10454"/>
                </a:lnTo>
                <a:lnTo>
                  <a:pt x="15223" y="10491"/>
                </a:lnTo>
                <a:lnTo>
                  <a:pt x="15223" y="10528"/>
                </a:lnTo>
                <a:lnTo>
                  <a:pt x="15186" y="10821"/>
                </a:lnTo>
                <a:lnTo>
                  <a:pt x="15186" y="11188"/>
                </a:lnTo>
                <a:lnTo>
                  <a:pt x="15223" y="11225"/>
                </a:lnTo>
                <a:lnTo>
                  <a:pt x="14746" y="11848"/>
                </a:lnTo>
                <a:lnTo>
                  <a:pt x="14746" y="11591"/>
                </a:lnTo>
                <a:lnTo>
                  <a:pt x="14746" y="11371"/>
                </a:lnTo>
                <a:lnTo>
                  <a:pt x="14746" y="11115"/>
                </a:lnTo>
                <a:lnTo>
                  <a:pt x="14710" y="11078"/>
                </a:lnTo>
                <a:lnTo>
                  <a:pt x="15333" y="10308"/>
                </a:lnTo>
                <a:lnTo>
                  <a:pt x="15663" y="9867"/>
                </a:lnTo>
                <a:close/>
                <a:moveTo>
                  <a:pt x="14526" y="11298"/>
                </a:moveTo>
                <a:lnTo>
                  <a:pt x="14453" y="11555"/>
                </a:lnTo>
                <a:lnTo>
                  <a:pt x="14416" y="11775"/>
                </a:lnTo>
                <a:lnTo>
                  <a:pt x="14453" y="11885"/>
                </a:lnTo>
                <a:lnTo>
                  <a:pt x="14489" y="11958"/>
                </a:lnTo>
                <a:lnTo>
                  <a:pt x="14563" y="11995"/>
                </a:lnTo>
                <a:lnTo>
                  <a:pt x="14600" y="11995"/>
                </a:lnTo>
                <a:lnTo>
                  <a:pt x="14123" y="12619"/>
                </a:lnTo>
                <a:lnTo>
                  <a:pt x="14049" y="12655"/>
                </a:lnTo>
                <a:lnTo>
                  <a:pt x="14049" y="12362"/>
                </a:lnTo>
                <a:lnTo>
                  <a:pt x="14049" y="12142"/>
                </a:lnTo>
                <a:lnTo>
                  <a:pt x="14049" y="12032"/>
                </a:lnTo>
                <a:lnTo>
                  <a:pt x="14013" y="11922"/>
                </a:lnTo>
                <a:lnTo>
                  <a:pt x="14526" y="11298"/>
                </a:lnTo>
                <a:close/>
                <a:moveTo>
                  <a:pt x="4806" y="7997"/>
                </a:moveTo>
                <a:lnTo>
                  <a:pt x="4769" y="8033"/>
                </a:lnTo>
                <a:lnTo>
                  <a:pt x="4769" y="8070"/>
                </a:lnTo>
                <a:lnTo>
                  <a:pt x="4952" y="8217"/>
                </a:lnTo>
                <a:lnTo>
                  <a:pt x="5099" y="8327"/>
                </a:lnTo>
                <a:lnTo>
                  <a:pt x="5576" y="8584"/>
                </a:lnTo>
                <a:lnTo>
                  <a:pt x="6126" y="8840"/>
                </a:lnTo>
                <a:lnTo>
                  <a:pt x="6640" y="9134"/>
                </a:lnTo>
                <a:lnTo>
                  <a:pt x="7116" y="9501"/>
                </a:lnTo>
                <a:lnTo>
                  <a:pt x="7557" y="9831"/>
                </a:lnTo>
                <a:lnTo>
                  <a:pt x="8437" y="10638"/>
                </a:lnTo>
                <a:lnTo>
                  <a:pt x="9244" y="11371"/>
                </a:lnTo>
                <a:lnTo>
                  <a:pt x="10088" y="12105"/>
                </a:lnTo>
                <a:lnTo>
                  <a:pt x="10344" y="12325"/>
                </a:lnTo>
                <a:lnTo>
                  <a:pt x="10748" y="12655"/>
                </a:lnTo>
                <a:lnTo>
                  <a:pt x="10931" y="12765"/>
                </a:lnTo>
                <a:lnTo>
                  <a:pt x="11115" y="12839"/>
                </a:lnTo>
                <a:lnTo>
                  <a:pt x="11225" y="12839"/>
                </a:lnTo>
                <a:lnTo>
                  <a:pt x="11298" y="12802"/>
                </a:lnTo>
                <a:lnTo>
                  <a:pt x="11335" y="12765"/>
                </a:lnTo>
                <a:lnTo>
                  <a:pt x="11372" y="12692"/>
                </a:lnTo>
                <a:lnTo>
                  <a:pt x="11372" y="12582"/>
                </a:lnTo>
                <a:lnTo>
                  <a:pt x="11335" y="12472"/>
                </a:lnTo>
                <a:lnTo>
                  <a:pt x="11151" y="12325"/>
                </a:lnTo>
                <a:lnTo>
                  <a:pt x="10711" y="11995"/>
                </a:lnTo>
                <a:lnTo>
                  <a:pt x="10271" y="11628"/>
                </a:lnTo>
                <a:lnTo>
                  <a:pt x="9391" y="10858"/>
                </a:lnTo>
                <a:lnTo>
                  <a:pt x="8547" y="10051"/>
                </a:lnTo>
                <a:lnTo>
                  <a:pt x="8107" y="9684"/>
                </a:lnTo>
                <a:lnTo>
                  <a:pt x="7703" y="9354"/>
                </a:lnTo>
                <a:lnTo>
                  <a:pt x="7227" y="9024"/>
                </a:lnTo>
                <a:lnTo>
                  <a:pt x="6786" y="8694"/>
                </a:lnTo>
                <a:lnTo>
                  <a:pt x="6309" y="8437"/>
                </a:lnTo>
                <a:lnTo>
                  <a:pt x="5833" y="8217"/>
                </a:lnTo>
                <a:lnTo>
                  <a:pt x="5356" y="8033"/>
                </a:lnTo>
                <a:lnTo>
                  <a:pt x="5209" y="7997"/>
                </a:lnTo>
                <a:close/>
                <a:moveTo>
                  <a:pt x="954" y="12582"/>
                </a:moveTo>
                <a:lnTo>
                  <a:pt x="1101" y="12692"/>
                </a:lnTo>
                <a:lnTo>
                  <a:pt x="1064" y="12765"/>
                </a:lnTo>
                <a:lnTo>
                  <a:pt x="1064" y="12839"/>
                </a:lnTo>
                <a:lnTo>
                  <a:pt x="1064" y="12875"/>
                </a:lnTo>
                <a:lnTo>
                  <a:pt x="1101" y="12839"/>
                </a:lnTo>
                <a:lnTo>
                  <a:pt x="1211" y="12912"/>
                </a:lnTo>
                <a:lnTo>
                  <a:pt x="1247" y="12985"/>
                </a:lnTo>
                <a:lnTo>
                  <a:pt x="1247" y="13059"/>
                </a:lnTo>
                <a:lnTo>
                  <a:pt x="1284" y="13242"/>
                </a:lnTo>
                <a:lnTo>
                  <a:pt x="991" y="13095"/>
                </a:lnTo>
                <a:lnTo>
                  <a:pt x="844" y="13059"/>
                </a:lnTo>
                <a:lnTo>
                  <a:pt x="697" y="13022"/>
                </a:lnTo>
                <a:lnTo>
                  <a:pt x="844" y="12765"/>
                </a:lnTo>
                <a:lnTo>
                  <a:pt x="954" y="12582"/>
                </a:lnTo>
                <a:close/>
                <a:moveTo>
                  <a:pt x="2715" y="10858"/>
                </a:moveTo>
                <a:lnTo>
                  <a:pt x="2641" y="10931"/>
                </a:lnTo>
                <a:lnTo>
                  <a:pt x="2641" y="10968"/>
                </a:lnTo>
                <a:lnTo>
                  <a:pt x="2788" y="11151"/>
                </a:lnTo>
                <a:lnTo>
                  <a:pt x="2935" y="11261"/>
                </a:lnTo>
                <a:lnTo>
                  <a:pt x="3302" y="11445"/>
                </a:lnTo>
                <a:lnTo>
                  <a:pt x="3778" y="11775"/>
                </a:lnTo>
                <a:lnTo>
                  <a:pt x="4255" y="12105"/>
                </a:lnTo>
                <a:lnTo>
                  <a:pt x="5099" y="12765"/>
                </a:lnTo>
                <a:lnTo>
                  <a:pt x="5539" y="13095"/>
                </a:lnTo>
                <a:lnTo>
                  <a:pt x="5759" y="13242"/>
                </a:lnTo>
                <a:lnTo>
                  <a:pt x="5869" y="13279"/>
                </a:lnTo>
                <a:lnTo>
                  <a:pt x="6053" y="13279"/>
                </a:lnTo>
                <a:lnTo>
                  <a:pt x="6126" y="13242"/>
                </a:lnTo>
                <a:lnTo>
                  <a:pt x="6163" y="13169"/>
                </a:lnTo>
                <a:lnTo>
                  <a:pt x="6126" y="13059"/>
                </a:lnTo>
                <a:lnTo>
                  <a:pt x="6089" y="12985"/>
                </a:lnTo>
                <a:lnTo>
                  <a:pt x="6016" y="12875"/>
                </a:lnTo>
                <a:lnTo>
                  <a:pt x="5869" y="12729"/>
                </a:lnTo>
                <a:lnTo>
                  <a:pt x="5502" y="12472"/>
                </a:lnTo>
                <a:lnTo>
                  <a:pt x="4512" y="11738"/>
                </a:lnTo>
                <a:lnTo>
                  <a:pt x="4035" y="11408"/>
                </a:lnTo>
                <a:lnTo>
                  <a:pt x="3522" y="11078"/>
                </a:lnTo>
                <a:lnTo>
                  <a:pt x="3338" y="11005"/>
                </a:lnTo>
                <a:lnTo>
                  <a:pt x="3118" y="10895"/>
                </a:lnTo>
                <a:lnTo>
                  <a:pt x="2935" y="10858"/>
                </a:lnTo>
                <a:close/>
                <a:moveTo>
                  <a:pt x="13756" y="12252"/>
                </a:moveTo>
                <a:lnTo>
                  <a:pt x="13719" y="12362"/>
                </a:lnTo>
                <a:lnTo>
                  <a:pt x="13719" y="12619"/>
                </a:lnTo>
                <a:lnTo>
                  <a:pt x="13719" y="12912"/>
                </a:lnTo>
                <a:lnTo>
                  <a:pt x="13756" y="12985"/>
                </a:lnTo>
                <a:lnTo>
                  <a:pt x="13793" y="13022"/>
                </a:lnTo>
                <a:lnTo>
                  <a:pt x="13719" y="13095"/>
                </a:lnTo>
                <a:lnTo>
                  <a:pt x="13389" y="13536"/>
                </a:lnTo>
                <a:lnTo>
                  <a:pt x="13426" y="13132"/>
                </a:lnTo>
                <a:lnTo>
                  <a:pt x="13462" y="12912"/>
                </a:lnTo>
                <a:lnTo>
                  <a:pt x="13462" y="12765"/>
                </a:lnTo>
                <a:lnTo>
                  <a:pt x="13426" y="12655"/>
                </a:lnTo>
                <a:lnTo>
                  <a:pt x="13756" y="12252"/>
                </a:lnTo>
                <a:close/>
                <a:moveTo>
                  <a:pt x="4402" y="8694"/>
                </a:moveTo>
                <a:lnTo>
                  <a:pt x="4329" y="8730"/>
                </a:lnTo>
                <a:lnTo>
                  <a:pt x="4255" y="8804"/>
                </a:lnTo>
                <a:lnTo>
                  <a:pt x="4255" y="8877"/>
                </a:lnTo>
                <a:lnTo>
                  <a:pt x="4255" y="8987"/>
                </a:lnTo>
                <a:lnTo>
                  <a:pt x="4292" y="9060"/>
                </a:lnTo>
                <a:lnTo>
                  <a:pt x="4365" y="9134"/>
                </a:lnTo>
                <a:lnTo>
                  <a:pt x="4512" y="9207"/>
                </a:lnTo>
                <a:lnTo>
                  <a:pt x="4842" y="9354"/>
                </a:lnTo>
                <a:lnTo>
                  <a:pt x="5136" y="9501"/>
                </a:lnTo>
                <a:lnTo>
                  <a:pt x="5392" y="9647"/>
                </a:lnTo>
                <a:lnTo>
                  <a:pt x="5869" y="10014"/>
                </a:lnTo>
                <a:lnTo>
                  <a:pt x="6346" y="10418"/>
                </a:lnTo>
                <a:lnTo>
                  <a:pt x="6786" y="10858"/>
                </a:lnTo>
                <a:lnTo>
                  <a:pt x="8584" y="12398"/>
                </a:lnTo>
                <a:lnTo>
                  <a:pt x="9501" y="13169"/>
                </a:lnTo>
                <a:lnTo>
                  <a:pt x="9721" y="13315"/>
                </a:lnTo>
                <a:lnTo>
                  <a:pt x="9941" y="13462"/>
                </a:lnTo>
                <a:lnTo>
                  <a:pt x="10161" y="13572"/>
                </a:lnTo>
                <a:lnTo>
                  <a:pt x="10271" y="13609"/>
                </a:lnTo>
                <a:lnTo>
                  <a:pt x="10381" y="13609"/>
                </a:lnTo>
                <a:lnTo>
                  <a:pt x="10454" y="13572"/>
                </a:lnTo>
                <a:lnTo>
                  <a:pt x="10491" y="13536"/>
                </a:lnTo>
                <a:lnTo>
                  <a:pt x="10528" y="13462"/>
                </a:lnTo>
                <a:lnTo>
                  <a:pt x="10491" y="13389"/>
                </a:lnTo>
                <a:lnTo>
                  <a:pt x="10418" y="13242"/>
                </a:lnTo>
                <a:lnTo>
                  <a:pt x="10271" y="13132"/>
                </a:lnTo>
                <a:lnTo>
                  <a:pt x="9978" y="12949"/>
                </a:lnTo>
                <a:lnTo>
                  <a:pt x="9537" y="12619"/>
                </a:lnTo>
                <a:lnTo>
                  <a:pt x="9134" y="12288"/>
                </a:lnTo>
                <a:lnTo>
                  <a:pt x="7557" y="10931"/>
                </a:lnTo>
                <a:lnTo>
                  <a:pt x="6823" y="10271"/>
                </a:lnTo>
                <a:lnTo>
                  <a:pt x="6089" y="9647"/>
                </a:lnTo>
                <a:lnTo>
                  <a:pt x="5686" y="9354"/>
                </a:lnTo>
                <a:lnTo>
                  <a:pt x="5246" y="9097"/>
                </a:lnTo>
                <a:lnTo>
                  <a:pt x="4769" y="8950"/>
                </a:lnTo>
                <a:lnTo>
                  <a:pt x="4549" y="8840"/>
                </a:lnTo>
                <a:lnTo>
                  <a:pt x="4475" y="8767"/>
                </a:lnTo>
                <a:lnTo>
                  <a:pt x="4439" y="8694"/>
                </a:lnTo>
                <a:close/>
                <a:moveTo>
                  <a:pt x="1541" y="13022"/>
                </a:moveTo>
                <a:lnTo>
                  <a:pt x="2091" y="13389"/>
                </a:lnTo>
                <a:lnTo>
                  <a:pt x="2091" y="13572"/>
                </a:lnTo>
                <a:lnTo>
                  <a:pt x="2126" y="13749"/>
                </a:lnTo>
                <a:lnTo>
                  <a:pt x="1504" y="13389"/>
                </a:lnTo>
                <a:lnTo>
                  <a:pt x="1578" y="13352"/>
                </a:lnTo>
                <a:lnTo>
                  <a:pt x="1614" y="13315"/>
                </a:lnTo>
                <a:lnTo>
                  <a:pt x="1614" y="13279"/>
                </a:lnTo>
                <a:lnTo>
                  <a:pt x="1614" y="13205"/>
                </a:lnTo>
                <a:lnTo>
                  <a:pt x="1541" y="13095"/>
                </a:lnTo>
                <a:lnTo>
                  <a:pt x="1541" y="13022"/>
                </a:lnTo>
                <a:close/>
                <a:moveTo>
                  <a:pt x="13206" y="12949"/>
                </a:moveTo>
                <a:lnTo>
                  <a:pt x="13169" y="13022"/>
                </a:lnTo>
                <a:lnTo>
                  <a:pt x="13059" y="13756"/>
                </a:lnTo>
                <a:lnTo>
                  <a:pt x="13059" y="13829"/>
                </a:lnTo>
                <a:lnTo>
                  <a:pt x="13096" y="13866"/>
                </a:lnTo>
                <a:lnTo>
                  <a:pt x="12912" y="14086"/>
                </a:lnTo>
                <a:lnTo>
                  <a:pt x="12912" y="13719"/>
                </a:lnTo>
                <a:lnTo>
                  <a:pt x="12875" y="13352"/>
                </a:lnTo>
                <a:lnTo>
                  <a:pt x="13206" y="12949"/>
                </a:lnTo>
                <a:close/>
                <a:moveTo>
                  <a:pt x="2458" y="13646"/>
                </a:moveTo>
                <a:lnTo>
                  <a:pt x="2641" y="13792"/>
                </a:lnTo>
                <a:lnTo>
                  <a:pt x="2788" y="13902"/>
                </a:lnTo>
                <a:lnTo>
                  <a:pt x="2788" y="14086"/>
                </a:lnTo>
                <a:lnTo>
                  <a:pt x="2825" y="14233"/>
                </a:lnTo>
                <a:lnTo>
                  <a:pt x="2605" y="14086"/>
                </a:lnTo>
                <a:lnTo>
                  <a:pt x="2385" y="13939"/>
                </a:lnTo>
                <a:lnTo>
                  <a:pt x="2495" y="13939"/>
                </a:lnTo>
                <a:lnTo>
                  <a:pt x="2568" y="13866"/>
                </a:lnTo>
                <a:lnTo>
                  <a:pt x="2568" y="13829"/>
                </a:lnTo>
                <a:lnTo>
                  <a:pt x="2568" y="13756"/>
                </a:lnTo>
                <a:lnTo>
                  <a:pt x="2458" y="13646"/>
                </a:lnTo>
                <a:close/>
                <a:moveTo>
                  <a:pt x="3595" y="9794"/>
                </a:moveTo>
                <a:lnTo>
                  <a:pt x="3558" y="9831"/>
                </a:lnTo>
                <a:lnTo>
                  <a:pt x="3522" y="9867"/>
                </a:lnTo>
                <a:lnTo>
                  <a:pt x="3558" y="9977"/>
                </a:lnTo>
                <a:lnTo>
                  <a:pt x="3595" y="10088"/>
                </a:lnTo>
                <a:lnTo>
                  <a:pt x="3815" y="10234"/>
                </a:lnTo>
                <a:lnTo>
                  <a:pt x="4659" y="10821"/>
                </a:lnTo>
                <a:lnTo>
                  <a:pt x="5466" y="11518"/>
                </a:lnTo>
                <a:lnTo>
                  <a:pt x="6236" y="12178"/>
                </a:lnTo>
                <a:lnTo>
                  <a:pt x="7080" y="12839"/>
                </a:lnTo>
                <a:lnTo>
                  <a:pt x="7923" y="13462"/>
                </a:lnTo>
                <a:lnTo>
                  <a:pt x="8730" y="14049"/>
                </a:lnTo>
                <a:lnTo>
                  <a:pt x="9134" y="14343"/>
                </a:lnTo>
                <a:lnTo>
                  <a:pt x="9574" y="14563"/>
                </a:lnTo>
                <a:lnTo>
                  <a:pt x="9684" y="14563"/>
                </a:lnTo>
                <a:lnTo>
                  <a:pt x="9794" y="14526"/>
                </a:lnTo>
                <a:lnTo>
                  <a:pt x="9868" y="14453"/>
                </a:lnTo>
                <a:lnTo>
                  <a:pt x="9904" y="14416"/>
                </a:lnTo>
                <a:lnTo>
                  <a:pt x="9904" y="14379"/>
                </a:lnTo>
                <a:lnTo>
                  <a:pt x="9904" y="14306"/>
                </a:lnTo>
                <a:lnTo>
                  <a:pt x="9868" y="14269"/>
                </a:lnTo>
                <a:lnTo>
                  <a:pt x="9794" y="14196"/>
                </a:lnTo>
                <a:lnTo>
                  <a:pt x="9721" y="14159"/>
                </a:lnTo>
                <a:lnTo>
                  <a:pt x="9501" y="14012"/>
                </a:lnTo>
                <a:lnTo>
                  <a:pt x="9281" y="13866"/>
                </a:lnTo>
                <a:lnTo>
                  <a:pt x="8290" y="13205"/>
                </a:lnTo>
                <a:lnTo>
                  <a:pt x="7373" y="12508"/>
                </a:lnTo>
                <a:lnTo>
                  <a:pt x="6493" y="11812"/>
                </a:lnTo>
                <a:lnTo>
                  <a:pt x="5649" y="11115"/>
                </a:lnTo>
                <a:lnTo>
                  <a:pt x="4769" y="10418"/>
                </a:lnTo>
                <a:lnTo>
                  <a:pt x="4549" y="10234"/>
                </a:lnTo>
                <a:lnTo>
                  <a:pt x="4145" y="9977"/>
                </a:lnTo>
                <a:lnTo>
                  <a:pt x="3925" y="9867"/>
                </a:lnTo>
                <a:lnTo>
                  <a:pt x="3742" y="9794"/>
                </a:lnTo>
                <a:close/>
                <a:moveTo>
                  <a:pt x="3155" y="14122"/>
                </a:moveTo>
                <a:lnTo>
                  <a:pt x="3778" y="14563"/>
                </a:lnTo>
                <a:lnTo>
                  <a:pt x="3742" y="14746"/>
                </a:lnTo>
                <a:lnTo>
                  <a:pt x="3742" y="14856"/>
                </a:lnTo>
                <a:lnTo>
                  <a:pt x="3338" y="14563"/>
                </a:lnTo>
                <a:lnTo>
                  <a:pt x="3338" y="14489"/>
                </a:lnTo>
                <a:lnTo>
                  <a:pt x="3302" y="14416"/>
                </a:lnTo>
                <a:lnTo>
                  <a:pt x="3192" y="14269"/>
                </a:lnTo>
                <a:lnTo>
                  <a:pt x="3155" y="14122"/>
                </a:lnTo>
                <a:close/>
                <a:moveTo>
                  <a:pt x="12692" y="13536"/>
                </a:moveTo>
                <a:lnTo>
                  <a:pt x="12619" y="13976"/>
                </a:lnTo>
                <a:lnTo>
                  <a:pt x="12582" y="14416"/>
                </a:lnTo>
                <a:lnTo>
                  <a:pt x="12582" y="14489"/>
                </a:lnTo>
                <a:lnTo>
                  <a:pt x="12142" y="15040"/>
                </a:lnTo>
                <a:lnTo>
                  <a:pt x="12142" y="14893"/>
                </a:lnTo>
                <a:lnTo>
                  <a:pt x="12142" y="14563"/>
                </a:lnTo>
                <a:lnTo>
                  <a:pt x="12105" y="14269"/>
                </a:lnTo>
                <a:lnTo>
                  <a:pt x="12692" y="13536"/>
                </a:lnTo>
                <a:close/>
                <a:moveTo>
                  <a:pt x="4035" y="14746"/>
                </a:moveTo>
                <a:lnTo>
                  <a:pt x="4402" y="15003"/>
                </a:lnTo>
                <a:lnTo>
                  <a:pt x="4402" y="15040"/>
                </a:lnTo>
                <a:lnTo>
                  <a:pt x="4402" y="15150"/>
                </a:lnTo>
                <a:lnTo>
                  <a:pt x="4439" y="15223"/>
                </a:lnTo>
                <a:lnTo>
                  <a:pt x="4549" y="15370"/>
                </a:lnTo>
                <a:lnTo>
                  <a:pt x="4659" y="15553"/>
                </a:lnTo>
                <a:lnTo>
                  <a:pt x="4255" y="15223"/>
                </a:lnTo>
                <a:lnTo>
                  <a:pt x="4255" y="15150"/>
                </a:lnTo>
                <a:lnTo>
                  <a:pt x="4219" y="15076"/>
                </a:lnTo>
                <a:lnTo>
                  <a:pt x="4109" y="14966"/>
                </a:lnTo>
                <a:lnTo>
                  <a:pt x="4035" y="14856"/>
                </a:lnTo>
                <a:lnTo>
                  <a:pt x="4035" y="14746"/>
                </a:lnTo>
                <a:close/>
                <a:moveTo>
                  <a:pt x="11922" y="14489"/>
                </a:moveTo>
                <a:lnTo>
                  <a:pt x="11885" y="14856"/>
                </a:lnTo>
                <a:lnTo>
                  <a:pt x="11848" y="15113"/>
                </a:lnTo>
                <a:lnTo>
                  <a:pt x="11848" y="15260"/>
                </a:lnTo>
                <a:lnTo>
                  <a:pt x="11848" y="15370"/>
                </a:lnTo>
                <a:lnTo>
                  <a:pt x="11555" y="15700"/>
                </a:lnTo>
                <a:lnTo>
                  <a:pt x="11592" y="15480"/>
                </a:lnTo>
                <a:lnTo>
                  <a:pt x="11555" y="15223"/>
                </a:lnTo>
                <a:lnTo>
                  <a:pt x="11555" y="15150"/>
                </a:lnTo>
                <a:lnTo>
                  <a:pt x="11482" y="15113"/>
                </a:lnTo>
                <a:lnTo>
                  <a:pt x="11445" y="15113"/>
                </a:lnTo>
                <a:lnTo>
                  <a:pt x="11922" y="14489"/>
                </a:lnTo>
                <a:close/>
                <a:moveTo>
                  <a:pt x="4769" y="15223"/>
                </a:moveTo>
                <a:lnTo>
                  <a:pt x="5026" y="15406"/>
                </a:lnTo>
                <a:lnTo>
                  <a:pt x="5576" y="15810"/>
                </a:lnTo>
                <a:lnTo>
                  <a:pt x="5576" y="15883"/>
                </a:lnTo>
                <a:lnTo>
                  <a:pt x="5576" y="16177"/>
                </a:lnTo>
                <a:lnTo>
                  <a:pt x="5576" y="16287"/>
                </a:lnTo>
                <a:lnTo>
                  <a:pt x="4916" y="15773"/>
                </a:lnTo>
                <a:lnTo>
                  <a:pt x="4952" y="15663"/>
                </a:lnTo>
                <a:lnTo>
                  <a:pt x="4952" y="15553"/>
                </a:lnTo>
                <a:lnTo>
                  <a:pt x="4916" y="15480"/>
                </a:lnTo>
                <a:lnTo>
                  <a:pt x="4879" y="15370"/>
                </a:lnTo>
                <a:lnTo>
                  <a:pt x="4769" y="15223"/>
                </a:lnTo>
                <a:close/>
                <a:moveTo>
                  <a:pt x="5833" y="15993"/>
                </a:moveTo>
                <a:lnTo>
                  <a:pt x="6456" y="16507"/>
                </a:lnTo>
                <a:lnTo>
                  <a:pt x="6420" y="16580"/>
                </a:lnTo>
                <a:lnTo>
                  <a:pt x="6383" y="16690"/>
                </a:lnTo>
                <a:lnTo>
                  <a:pt x="6346" y="16874"/>
                </a:lnTo>
                <a:lnTo>
                  <a:pt x="5869" y="16507"/>
                </a:lnTo>
                <a:lnTo>
                  <a:pt x="5869" y="16323"/>
                </a:lnTo>
                <a:lnTo>
                  <a:pt x="5869" y="16140"/>
                </a:lnTo>
                <a:lnTo>
                  <a:pt x="5833" y="15993"/>
                </a:lnTo>
                <a:close/>
                <a:moveTo>
                  <a:pt x="11298" y="15260"/>
                </a:moveTo>
                <a:lnTo>
                  <a:pt x="11298" y="15443"/>
                </a:lnTo>
                <a:lnTo>
                  <a:pt x="11225" y="15957"/>
                </a:lnTo>
                <a:lnTo>
                  <a:pt x="11225" y="16030"/>
                </a:lnTo>
                <a:lnTo>
                  <a:pt x="11261" y="16067"/>
                </a:lnTo>
                <a:lnTo>
                  <a:pt x="10088" y="17387"/>
                </a:lnTo>
                <a:lnTo>
                  <a:pt x="10088" y="17130"/>
                </a:lnTo>
                <a:lnTo>
                  <a:pt x="10088" y="16984"/>
                </a:lnTo>
                <a:lnTo>
                  <a:pt x="10308" y="16653"/>
                </a:lnTo>
                <a:lnTo>
                  <a:pt x="10821" y="15920"/>
                </a:lnTo>
                <a:lnTo>
                  <a:pt x="10785" y="16067"/>
                </a:lnTo>
                <a:lnTo>
                  <a:pt x="10711" y="16287"/>
                </a:lnTo>
                <a:lnTo>
                  <a:pt x="10711" y="16397"/>
                </a:lnTo>
                <a:lnTo>
                  <a:pt x="10711" y="16507"/>
                </a:lnTo>
                <a:lnTo>
                  <a:pt x="10748" y="16543"/>
                </a:lnTo>
                <a:lnTo>
                  <a:pt x="10785" y="16543"/>
                </a:lnTo>
                <a:lnTo>
                  <a:pt x="10895" y="16470"/>
                </a:lnTo>
                <a:lnTo>
                  <a:pt x="10968" y="16360"/>
                </a:lnTo>
                <a:lnTo>
                  <a:pt x="11005" y="16103"/>
                </a:lnTo>
                <a:lnTo>
                  <a:pt x="11005" y="15663"/>
                </a:lnTo>
                <a:lnTo>
                  <a:pt x="11225" y="15370"/>
                </a:lnTo>
                <a:lnTo>
                  <a:pt x="11298" y="15260"/>
                </a:lnTo>
                <a:close/>
                <a:moveTo>
                  <a:pt x="6566" y="16580"/>
                </a:moveTo>
                <a:lnTo>
                  <a:pt x="7006" y="17020"/>
                </a:lnTo>
                <a:lnTo>
                  <a:pt x="7006" y="17240"/>
                </a:lnTo>
                <a:lnTo>
                  <a:pt x="7006" y="17460"/>
                </a:lnTo>
                <a:lnTo>
                  <a:pt x="6896" y="17350"/>
                </a:lnTo>
                <a:lnTo>
                  <a:pt x="6640" y="17130"/>
                </a:lnTo>
                <a:lnTo>
                  <a:pt x="6640" y="17020"/>
                </a:lnTo>
                <a:lnTo>
                  <a:pt x="6603" y="16800"/>
                </a:lnTo>
                <a:lnTo>
                  <a:pt x="6566" y="16580"/>
                </a:lnTo>
                <a:close/>
                <a:moveTo>
                  <a:pt x="9464" y="404"/>
                </a:moveTo>
                <a:lnTo>
                  <a:pt x="9684" y="440"/>
                </a:lnTo>
                <a:lnTo>
                  <a:pt x="9868" y="477"/>
                </a:lnTo>
                <a:lnTo>
                  <a:pt x="10051" y="587"/>
                </a:lnTo>
                <a:lnTo>
                  <a:pt x="10418" y="844"/>
                </a:lnTo>
                <a:lnTo>
                  <a:pt x="10711" y="1064"/>
                </a:lnTo>
                <a:lnTo>
                  <a:pt x="12582" y="2421"/>
                </a:lnTo>
                <a:lnTo>
                  <a:pt x="14489" y="3815"/>
                </a:lnTo>
                <a:lnTo>
                  <a:pt x="15443" y="4512"/>
                </a:lnTo>
                <a:lnTo>
                  <a:pt x="15700" y="4732"/>
                </a:lnTo>
                <a:lnTo>
                  <a:pt x="15847" y="4805"/>
                </a:lnTo>
                <a:lnTo>
                  <a:pt x="15993" y="4879"/>
                </a:lnTo>
                <a:lnTo>
                  <a:pt x="15590" y="5356"/>
                </a:lnTo>
                <a:lnTo>
                  <a:pt x="15223" y="5869"/>
                </a:lnTo>
                <a:lnTo>
                  <a:pt x="15040" y="6089"/>
                </a:lnTo>
                <a:lnTo>
                  <a:pt x="14856" y="6383"/>
                </a:lnTo>
                <a:lnTo>
                  <a:pt x="14783" y="6529"/>
                </a:lnTo>
                <a:lnTo>
                  <a:pt x="14746" y="6639"/>
                </a:lnTo>
                <a:lnTo>
                  <a:pt x="14746" y="6786"/>
                </a:lnTo>
                <a:lnTo>
                  <a:pt x="14856" y="6896"/>
                </a:lnTo>
                <a:lnTo>
                  <a:pt x="14966" y="7006"/>
                </a:lnTo>
                <a:lnTo>
                  <a:pt x="15076" y="7080"/>
                </a:lnTo>
                <a:lnTo>
                  <a:pt x="15370" y="7190"/>
                </a:lnTo>
                <a:lnTo>
                  <a:pt x="15957" y="7300"/>
                </a:lnTo>
                <a:lnTo>
                  <a:pt x="16727" y="7446"/>
                </a:lnTo>
                <a:lnTo>
                  <a:pt x="17021" y="7520"/>
                </a:lnTo>
                <a:lnTo>
                  <a:pt x="16984" y="7593"/>
                </a:lnTo>
                <a:lnTo>
                  <a:pt x="16470" y="8143"/>
                </a:lnTo>
                <a:lnTo>
                  <a:pt x="15993" y="8730"/>
                </a:lnTo>
                <a:lnTo>
                  <a:pt x="15040" y="9904"/>
                </a:lnTo>
                <a:lnTo>
                  <a:pt x="12912" y="12508"/>
                </a:lnTo>
                <a:lnTo>
                  <a:pt x="11848" y="13792"/>
                </a:lnTo>
                <a:lnTo>
                  <a:pt x="10821" y="15113"/>
                </a:lnTo>
                <a:lnTo>
                  <a:pt x="10344" y="15736"/>
                </a:lnTo>
                <a:lnTo>
                  <a:pt x="9904" y="16397"/>
                </a:lnTo>
                <a:lnTo>
                  <a:pt x="9464" y="17057"/>
                </a:lnTo>
                <a:lnTo>
                  <a:pt x="9317" y="17277"/>
                </a:lnTo>
                <a:lnTo>
                  <a:pt x="9207" y="17497"/>
                </a:lnTo>
                <a:lnTo>
                  <a:pt x="8987" y="17387"/>
                </a:lnTo>
                <a:lnTo>
                  <a:pt x="8767" y="17350"/>
                </a:lnTo>
                <a:lnTo>
                  <a:pt x="8290" y="17204"/>
                </a:lnTo>
                <a:lnTo>
                  <a:pt x="7997" y="17094"/>
                </a:lnTo>
                <a:lnTo>
                  <a:pt x="7740" y="16910"/>
                </a:lnTo>
                <a:lnTo>
                  <a:pt x="7483" y="16727"/>
                </a:lnTo>
                <a:lnTo>
                  <a:pt x="7227" y="16507"/>
                </a:lnTo>
                <a:lnTo>
                  <a:pt x="6750" y="16067"/>
                </a:lnTo>
                <a:lnTo>
                  <a:pt x="6273" y="15663"/>
                </a:lnTo>
                <a:lnTo>
                  <a:pt x="5723" y="15296"/>
                </a:lnTo>
                <a:lnTo>
                  <a:pt x="5209" y="14929"/>
                </a:lnTo>
                <a:lnTo>
                  <a:pt x="3045" y="13462"/>
                </a:lnTo>
                <a:lnTo>
                  <a:pt x="1908" y="12619"/>
                </a:lnTo>
                <a:lnTo>
                  <a:pt x="1321" y="12215"/>
                </a:lnTo>
                <a:lnTo>
                  <a:pt x="697" y="11848"/>
                </a:lnTo>
                <a:lnTo>
                  <a:pt x="624" y="11812"/>
                </a:lnTo>
                <a:lnTo>
                  <a:pt x="1614" y="10381"/>
                </a:lnTo>
                <a:lnTo>
                  <a:pt x="2641" y="8950"/>
                </a:lnTo>
                <a:lnTo>
                  <a:pt x="3668" y="7556"/>
                </a:lnTo>
                <a:lnTo>
                  <a:pt x="4732" y="6163"/>
                </a:lnTo>
                <a:lnTo>
                  <a:pt x="6970" y="3338"/>
                </a:lnTo>
                <a:lnTo>
                  <a:pt x="8144" y="1944"/>
                </a:lnTo>
                <a:lnTo>
                  <a:pt x="8730" y="1284"/>
                </a:lnTo>
                <a:lnTo>
                  <a:pt x="9244" y="550"/>
                </a:lnTo>
                <a:lnTo>
                  <a:pt x="9281" y="477"/>
                </a:lnTo>
                <a:lnTo>
                  <a:pt x="9281" y="404"/>
                </a:lnTo>
                <a:close/>
                <a:moveTo>
                  <a:pt x="7227" y="17204"/>
                </a:moveTo>
                <a:lnTo>
                  <a:pt x="7667" y="17460"/>
                </a:lnTo>
                <a:lnTo>
                  <a:pt x="8107" y="17681"/>
                </a:lnTo>
                <a:lnTo>
                  <a:pt x="8070" y="17937"/>
                </a:lnTo>
                <a:lnTo>
                  <a:pt x="8107" y="18194"/>
                </a:lnTo>
                <a:lnTo>
                  <a:pt x="7850" y="18084"/>
                </a:lnTo>
                <a:lnTo>
                  <a:pt x="7447" y="17791"/>
                </a:lnTo>
                <a:lnTo>
                  <a:pt x="7410" y="17644"/>
                </a:lnTo>
                <a:lnTo>
                  <a:pt x="7337" y="17497"/>
                </a:lnTo>
                <a:lnTo>
                  <a:pt x="7227" y="17204"/>
                </a:lnTo>
                <a:close/>
                <a:moveTo>
                  <a:pt x="9831" y="17460"/>
                </a:moveTo>
                <a:lnTo>
                  <a:pt x="9868" y="17534"/>
                </a:lnTo>
                <a:lnTo>
                  <a:pt x="9904" y="17571"/>
                </a:lnTo>
                <a:lnTo>
                  <a:pt x="9464" y="18084"/>
                </a:lnTo>
                <a:lnTo>
                  <a:pt x="9207" y="18341"/>
                </a:lnTo>
                <a:lnTo>
                  <a:pt x="9171" y="18231"/>
                </a:lnTo>
                <a:lnTo>
                  <a:pt x="9134" y="18121"/>
                </a:lnTo>
                <a:lnTo>
                  <a:pt x="9134" y="17974"/>
                </a:lnTo>
                <a:lnTo>
                  <a:pt x="9317" y="17974"/>
                </a:lnTo>
                <a:lnTo>
                  <a:pt x="9317" y="17937"/>
                </a:lnTo>
                <a:lnTo>
                  <a:pt x="9391" y="17937"/>
                </a:lnTo>
                <a:lnTo>
                  <a:pt x="9464" y="17901"/>
                </a:lnTo>
                <a:lnTo>
                  <a:pt x="9574" y="17827"/>
                </a:lnTo>
                <a:lnTo>
                  <a:pt x="9647" y="17681"/>
                </a:lnTo>
                <a:lnTo>
                  <a:pt x="9794" y="17460"/>
                </a:lnTo>
                <a:close/>
                <a:moveTo>
                  <a:pt x="9464" y="0"/>
                </a:moveTo>
                <a:lnTo>
                  <a:pt x="9281" y="37"/>
                </a:lnTo>
                <a:lnTo>
                  <a:pt x="9134" y="110"/>
                </a:lnTo>
                <a:lnTo>
                  <a:pt x="9024" y="147"/>
                </a:lnTo>
                <a:lnTo>
                  <a:pt x="8951" y="257"/>
                </a:lnTo>
                <a:lnTo>
                  <a:pt x="8914" y="294"/>
                </a:lnTo>
                <a:lnTo>
                  <a:pt x="8914" y="330"/>
                </a:lnTo>
                <a:lnTo>
                  <a:pt x="8327" y="954"/>
                </a:lnTo>
                <a:lnTo>
                  <a:pt x="7740" y="1614"/>
                </a:lnTo>
                <a:lnTo>
                  <a:pt x="6640" y="2971"/>
                </a:lnTo>
                <a:lnTo>
                  <a:pt x="5502" y="4365"/>
                </a:lnTo>
                <a:lnTo>
                  <a:pt x="4402" y="5759"/>
                </a:lnTo>
                <a:lnTo>
                  <a:pt x="2421" y="8400"/>
                </a:lnTo>
                <a:lnTo>
                  <a:pt x="477" y="11041"/>
                </a:lnTo>
                <a:lnTo>
                  <a:pt x="330" y="11261"/>
                </a:lnTo>
                <a:lnTo>
                  <a:pt x="37" y="11701"/>
                </a:lnTo>
                <a:lnTo>
                  <a:pt x="0" y="11775"/>
                </a:lnTo>
                <a:lnTo>
                  <a:pt x="0" y="11885"/>
                </a:lnTo>
                <a:lnTo>
                  <a:pt x="37" y="11958"/>
                </a:lnTo>
                <a:lnTo>
                  <a:pt x="74" y="12032"/>
                </a:lnTo>
                <a:lnTo>
                  <a:pt x="147" y="12068"/>
                </a:lnTo>
                <a:lnTo>
                  <a:pt x="220" y="12105"/>
                </a:lnTo>
                <a:lnTo>
                  <a:pt x="294" y="12105"/>
                </a:lnTo>
                <a:lnTo>
                  <a:pt x="404" y="12068"/>
                </a:lnTo>
                <a:lnTo>
                  <a:pt x="440" y="12142"/>
                </a:lnTo>
                <a:lnTo>
                  <a:pt x="697" y="12398"/>
                </a:lnTo>
                <a:lnTo>
                  <a:pt x="587" y="12508"/>
                </a:lnTo>
                <a:lnTo>
                  <a:pt x="514" y="12655"/>
                </a:lnTo>
                <a:lnTo>
                  <a:pt x="440" y="12802"/>
                </a:lnTo>
                <a:lnTo>
                  <a:pt x="404" y="12949"/>
                </a:lnTo>
                <a:lnTo>
                  <a:pt x="404" y="13022"/>
                </a:lnTo>
                <a:lnTo>
                  <a:pt x="440" y="13059"/>
                </a:lnTo>
                <a:lnTo>
                  <a:pt x="514" y="13095"/>
                </a:lnTo>
                <a:lnTo>
                  <a:pt x="550" y="13095"/>
                </a:lnTo>
                <a:lnTo>
                  <a:pt x="624" y="13205"/>
                </a:lnTo>
                <a:lnTo>
                  <a:pt x="697" y="13315"/>
                </a:lnTo>
                <a:lnTo>
                  <a:pt x="881" y="13462"/>
                </a:lnTo>
                <a:lnTo>
                  <a:pt x="1284" y="13719"/>
                </a:lnTo>
                <a:lnTo>
                  <a:pt x="2385" y="14416"/>
                </a:lnTo>
                <a:lnTo>
                  <a:pt x="3558" y="15223"/>
                </a:lnTo>
                <a:lnTo>
                  <a:pt x="4659" y="16103"/>
                </a:lnTo>
                <a:lnTo>
                  <a:pt x="6420" y="17534"/>
                </a:lnTo>
                <a:lnTo>
                  <a:pt x="6420" y="17571"/>
                </a:lnTo>
                <a:lnTo>
                  <a:pt x="6493" y="17644"/>
                </a:lnTo>
                <a:lnTo>
                  <a:pt x="6566" y="17644"/>
                </a:lnTo>
                <a:lnTo>
                  <a:pt x="6823" y="17864"/>
                </a:lnTo>
                <a:lnTo>
                  <a:pt x="7300" y="18231"/>
                </a:lnTo>
                <a:lnTo>
                  <a:pt x="7777" y="18561"/>
                </a:lnTo>
                <a:lnTo>
                  <a:pt x="8034" y="18671"/>
                </a:lnTo>
                <a:lnTo>
                  <a:pt x="8254" y="18781"/>
                </a:lnTo>
                <a:lnTo>
                  <a:pt x="8510" y="18854"/>
                </a:lnTo>
                <a:lnTo>
                  <a:pt x="8620" y="18854"/>
                </a:lnTo>
                <a:lnTo>
                  <a:pt x="8767" y="18818"/>
                </a:lnTo>
                <a:lnTo>
                  <a:pt x="8804" y="18744"/>
                </a:lnTo>
                <a:lnTo>
                  <a:pt x="8840" y="18708"/>
                </a:lnTo>
                <a:lnTo>
                  <a:pt x="8840" y="18634"/>
                </a:lnTo>
                <a:lnTo>
                  <a:pt x="8804" y="18561"/>
                </a:lnTo>
                <a:lnTo>
                  <a:pt x="8730" y="18488"/>
                </a:lnTo>
                <a:lnTo>
                  <a:pt x="8620" y="18414"/>
                </a:lnTo>
                <a:lnTo>
                  <a:pt x="8437" y="18341"/>
                </a:lnTo>
                <a:lnTo>
                  <a:pt x="8400" y="18341"/>
                </a:lnTo>
                <a:lnTo>
                  <a:pt x="8400" y="18157"/>
                </a:lnTo>
                <a:lnTo>
                  <a:pt x="8400" y="17974"/>
                </a:lnTo>
                <a:lnTo>
                  <a:pt x="8364" y="17791"/>
                </a:lnTo>
                <a:lnTo>
                  <a:pt x="8620" y="17864"/>
                </a:lnTo>
                <a:lnTo>
                  <a:pt x="8951" y="17937"/>
                </a:lnTo>
                <a:lnTo>
                  <a:pt x="8877" y="18121"/>
                </a:lnTo>
                <a:lnTo>
                  <a:pt x="8877" y="18267"/>
                </a:lnTo>
                <a:lnTo>
                  <a:pt x="8914" y="18451"/>
                </a:lnTo>
                <a:lnTo>
                  <a:pt x="8987" y="18598"/>
                </a:lnTo>
                <a:lnTo>
                  <a:pt x="8877" y="18781"/>
                </a:lnTo>
                <a:lnTo>
                  <a:pt x="8877" y="18854"/>
                </a:lnTo>
                <a:lnTo>
                  <a:pt x="8914" y="18964"/>
                </a:lnTo>
                <a:lnTo>
                  <a:pt x="9024" y="19001"/>
                </a:lnTo>
                <a:lnTo>
                  <a:pt x="9097" y="18964"/>
                </a:lnTo>
                <a:lnTo>
                  <a:pt x="9281" y="18854"/>
                </a:lnTo>
                <a:lnTo>
                  <a:pt x="9427" y="18708"/>
                </a:lnTo>
                <a:lnTo>
                  <a:pt x="9721" y="18414"/>
                </a:lnTo>
                <a:lnTo>
                  <a:pt x="10344" y="17717"/>
                </a:lnTo>
                <a:lnTo>
                  <a:pt x="11555" y="16397"/>
                </a:lnTo>
                <a:lnTo>
                  <a:pt x="12802" y="14929"/>
                </a:lnTo>
                <a:lnTo>
                  <a:pt x="14013" y="13462"/>
                </a:lnTo>
                <a:lnTo>
                  <a:pt x="15150" y="11958"/>
                </a:lnTo>
                <a:lnTo>
                  <a:pt x="16214" y="10454"/>
                </a:lnTo>
                <a:lnTo>
                  <a:pt x="17314" y="8950"/>
                </a:lnTo>
                <a:lnTo>
                  <a:pt x="17791" y="8253"/>
                </a:lnTo>
                <a:lnTo>
                  <a:pt x="18011" y="7887"/>
                </a:lnTo>
                <a:lnTo>
                  <a:pt x="18231" y="7483"/>
                </a:lnTo>
                <a:lnTo>
                  <a:pt x="18304" y="7483"/>
                </a:lnTo>
                <a:lnTo>
                  <a:pt x="18341" y="7446"/>
                </a:lnTo>
                <a:lnTo>
                  <a:pt x="18378" y="7373"/>
                </a:lnTo>
                <a:lnTo>
                  <a:pt x="18378" y="7300"/>
                </a:lnTo>
                <a:lnTo>
                  <a:pt x="18268" y="7080"/>
                </a:lnTo>
                <a:lnTo>
                  <a:pt x="18158" y="6860"/>
                </a:lnTo>
                <a:lnTo>
                  <a:pt x="17828" y="6493"/>
                </a:lnTo>
                <a:lnTo>
                  <a:pt x="17644" y="6346"/>
                </a:lnTo>
                <a:lnTo>
                  <a:pt x="17424" y="6199"/>
                </a:lnTo>
                <a:lnTo>
                  <a:pt x="17277" y="6126"/>
                </a:lnTo>
                <a:lnTo>
                  <a:pt x="17131" y="6089"/>
                </a:lnTo>
                <a:lnTo>
                  <a:pt x="16910" y="5576"/>
                </a:lnTo>
                <a:lnTo>
                  <a:pt x="16837" y="5319"/>
                </a:lnTo>
                <a:lnTo>
                  <a:pt x="16800" y="5062"/>
                </a:lnTo>
                <a:lnTo>
                  <a:pt x="16800" y="4915"/>
                </a:lnTo>
                <a:lnTo>
                  <a:pt x="16727" y="4769"/>
                </a:lnTo>
                <a:lnTo>
                  <a:pt x="16654" y="4695"/>
                </a:lnTo>
                <a:lnTo>
                  <a:pt x="16470" y="4695"/>
                </a:lnTo>
                <a:lnTo>
                  <a:pt x="16397" y="4732"/>
                </a:lnTo>
                <a:lnTo>
                  <a:pt x="16360" y="4769"/>
                </a:lnTo>
                <a:lnTo>
                  <a:pt x="16397" y="4842"/>
                </a:lnTo>
                <a:lnTo>
                  <a:pt x="16434" y="4879"/>
                </a:lnTo>
                <a:lnTo>
                  <a:pt x="16434" y="4915"/>
                </a:lnTo>
                <a:lnTo>
                  <a:pt x="16434" y="5099"/>
                </a:lnTo>
                <a:lnTo>
                  <a:pt x="16434" y="5356"/>
                </a:lnTo>
                <a:lnTo>
                  <a:pt x="16470" y="5539"/>
                </a:lnTo>
                <a:lnTo>
                  <a:pt x="16544" y="5759"/>
                </a:lnTo>
                <a:lnTo>
                  <a:pt x="16690" y="6126"/>
                </a:lnTo>
                <a:lnTo>
                  <a:pt x="16984" y="7006"/>
                </a:lnTo>
                <a:lnTo>
                  <a:pt x="17021" y="7080"/>
                </a:lnTo>
                <a:lnTo>
                  <a:pt x="16544" y="6970"/>
                </a:lnTo>
                <a:lnTo>
                  <a:pt x="15920" y="6860"/>
                </a:lnTo>
                <a:lnTo>
                  <a:pt x="15296" y="6713"/>
                </a:lnTo>
                <a:lnTo>
                  <a:pt x="15186" y="6639"/>
                </a:lnTo>
                <a:lnTo>
                  <a:pt x="15223" y="6603"/>
                </a:lnTo>
                <a:lnTo>
                  <a:pt x="15333" y="6419"/>
                </a:lnTo>
                <a:lnTo>
                  <a:pt x="15700" y="5906"/>
                </a:lnTo>
                <a:lnTo>
                  <a:pt x="16030" y="5392"/>
                </a:lnTo>
                <a:lnTo>
                  <a:pt x="16287" y="4915"/>
                </a:lnTo>
                <a:lnTo>
                  <a:pt x="16360" y="4842"/>
                </a:lnTo>
                <a:lnTo>
                  <a:pt x="16360" y="4732"/>
                </a:lnTo>
                <a:lnTo>
                  <a:pt x="16324" y="4622"/>
                </a:lnTo>
                <a:lnTo>
                  <a:pt x="16250" y="4512"/>
                </a:lnTo>
                <a:lnTo>
                  <a:pt x="16067" y="4329"/>
                </a:lnTo>
                <a:lnTo>
                  <a:pt x="15590" y="4035"/>
                </a:lnTo>
                <a:lnTo>
                  <a:pt x="14526" y="3265"/>
                </a:lnTo>
                <a:lnTo>
                  <a:pt x="12435" y="1724"/>
                </a:lnTo>
                <a:lnTo>
                  <a:pt x="11445" y="1027"/>
                </a:lnTo>
                <a:lnTo>
                  <a:pt x="10454" y="330"/>
                </a:lnTo>
                <a:lnTo>
                  <a:pt x="10124" y="147"/>
                </a:lnTo>
                <a:lnTo>
                  <a:pt x="9794" y="37"/>
                </a:lnTo>
                <a:lnTo>
                  <a:pt x="9611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0" name="Google Shape;270;p4"/>
          <p:cNvSpPr/>
          <p:nvPr/>
        </p:nvSpPr>
        <p:spPr>
          <a:xfrm>
            <a:off x="700454" y="4557600"/>
            <a:ext cx="504670" cy="400627"/>
          </a:xfrm>
          <a:custGeom>
            <a:avLst/>
            <a:gdLst/>
            <a:ahLst/>
            <a:cxnLst/>
            <a:rect l="l" t="t" r="r" b="b"/>
            <a:pathLst>
              <a:path w="17792" h="14124" extrusionOk="0">
                <a:moveTo>
                  <a:pt x="10565" y="2275"/>
                </a:moveTo>
                <a:lnTo>
                  <a:pt x="10785" y="2312"/>
                </a:lnTo>
                <a:lnTo>
                  <a:pt x="11189" y="2422"/>
                </a:lnTo>
                <a:lnTo>
                  <a:pt x="11555" y="2605"/>
                </a:lnTo>
                <a:lnTo>
                  <a:pt x="11445" y="2605"/>
                </a:lnTo>
                <a:lnTo>
                  <a:pt x="10638" y="2899"/>
                </a:lnTo>
                <a:lnTo>
                  <a:pt x="9868" y="3192"/>
                </a:lnTo>
                <a:lnTo>
                  <a:pt x="9245" y="3449"/>
                </a:lnTo>
                <a:lnTo>
                  <a:pt x="8584" y="3706"/>
                </a:lnTo>
                <a:lnTo>
                  <a:pt x="7961" y="4036"/>
                </a:lnTo>
                <a:lnTo>
                  <a:pt x="7667" y="4219"/>
                </a:lnTo>
                <a:lnTo>
                  <a:pt x="7410" y="4439"/>
                </a:lnTo>
                <a:lnTo>
                  <a:pt x="7631" y="4073"/>
                </a:lnTo>
                <a:lnTo>
                  <a:pt x="7887" y="3743"/>
                </a:lnTo>
                <a:lnTo>
                  <a:pt x="8144" y="3412"/>
                </a:lnTo>
                <a:lnTo>
                  <a:pt x="8438" y="3156"/>
                </a:lnTo>
                <a:lnTo>
                  <a:pt x="8768" y="2899"/>
                </a:lnTo>
                <a:lnTo>
                  <a:pt x="9098" y="2679"/>
                </a:lnTo>
                <a:lnTo>
                  <a:pt x="9501" y="2495"/>
                </a:lnTo>
                <a:lnTo>
                  <a:pt x="9905" y="2349"/>
                </a:lnTo>
                <a:lnTo>
                  <a:pt x="10125" y="2312"/>
                </a:lnTo>
                <a:lnTo>
                  <a:pt x="10345" y="2275"/>
                </a:lnTo>
                <a:close/>
                <a:moveTo>
                  <a:pt x="1285" y="2129"/>
                </a:moveTo>
                <a:lnTo>
                  <a:pt x="1248" y="2165"/>
                </a:lnTo>
                <a:lnTo>
                  <a:pt x="1101" y="2275"/>
                </a:lnTo>
                <a:lnTo>
                  <a:pt x="991" y="2422"/>
                </a:lnTo>
                <a:lnTo>
                  <a:pt x="808" y="2715"/>
                </a:lnTo>
                <a:lnTo>
                  <a:pt x="588" y="2605"/>
                </a:lnTo>
                <a:lnTo>
                  <a:pt x="441" y="2422"/>
                </a:lnTo>
                <a:lnTo>
                  <a:pt x="258" y="2239"/>
                </a:lnTo>
                <a:lnTo>
                  <a:pt x="184" y="2202"/>
                </a:lnTo>
                <a:lnTo>
                  <a:pt x="111" y="2202"/>
                </a:lnTo>
                <a:lnTo>
                  <a:pt x="37" y="2239"/>
                </a:lnTo>
                <a:lnTo>
                  <a:pt x="1" y="2312"/>
                </a:lnTo>
                <a:lnTo>
                  <a:pt x="1" y="2495"/>
                </a:lnTo>
                <a:lnTo>
                  <a:pt x="74" y="2642"/>
                </a:lnTo>
                <a:lnTo>
                  <a:pt x="147" y="2789"/>
                </a:lnTo>
                <a:lnTo>
                  <a:pt x="258" y="2936"/>
                </a:lnTo>
                <a:lnTo>
                  <a:pt x="404" y="3046"/>
                </a:lnTo>
                <a:lnTo>
                  <a:pt x="588" y="3119"/>
                </a:lnTo>
                <a:lnTo>
                  <a:pt x="294" y="3706"/>
                </a:lnTo>
                <a:lnTo>
                  <a:pt x="74" y="4293"/>
                </a:lnTo>
                <a:lnTo>
                  <a:pt x="74" y="4403"/>
                </a:lnTo>
                <a:lnTo>
                  <a:pt x="74" y="4476"/>
                </a:lnTo>
                <a:lnTo>
                  <a:pt x="147" y="4549"/>
                </a:lnTo>
                <a:lnTo>
                  <a:pt x="221" y="4586"/>
                </a:lnTo>
                <a:lnTo>
                  <a:pt x="294" y="4623"/>
                </a:lnTo>
                <a:lnTo>
                  <a:pt x="368" y="4586"/>
                </a:lnTo>
                <a:lnTo>
                  <a:pt x="441" y="4549"/>
                </a:lnTo>
                <a:lnTo>
                  <a:pt x="514" y="4476"/>
                </a:lnTo>
                <a:lnTo>
                  <a:pt x="991" y="3339"/>
                </a:lnTo>
                <a:lnTo>
                  <a:pt x="1248" y="2789"/>
                </a:lnTo>
                <a:lnTo>
                  <a:pt x="1321" y="2495"/>
                </a:lnTo>
                <a:lnTo>
                  <a:pt x="1395" y="2202"/>
                </a:lnTo>
                <a:lnTo>
                  <a:pt x="1358" y="2165"/>
                </a:lnTo>
                <a:lnTo>
                  <a:pt x="1321" y="2129"/>
                </a:lnTo>
                <a:close/>
                <a:moveTo>
                  <a:pt x="11702" y="2715"/>
                </a:moveTo>
                <a:lnTo>
                  <a:pt x="11959" y="2936"/>
                </a:lnTo>
                <a:lnTo>
                  <a:pt x="12142" y="3156"/>
                </a:lnTo>
                <a:lnTo>
                  <a:pt x="12216" y="3266"/>
                </a:lnTo>
                <a:lnTo>
                  <a:pt x="11812" y="3412"/>
                </a:lnTo>
                <a:lnTo>
                  <a:pt x="11445" y="3559"/>
                </a:lnTo>
                <a:lnTo>
                  <a:pt x="9758" y="4183"/>
                </a:lnTo>
                <a:lnTo>
                  <a:pt x="8254" y="4770"/>
                </a:lnTo>
                <a:lnTo>
                  <a:pt x="7484" y="5100"/>
                </a:lnTo>
                <a:lnTo>
                  <a:pt x="7117" y="5283"/>
                </a:lnTo>
                <a:lnTo>
                  <a:pt x="6787" y="5503"/>
                </a:lnTo>
                <a:lnTo>
                  <a:pt x="7337" y="4549"/>
                </a:lnTo>
                <a:lnTo>
                  <a:pt x="7374" y="4549"/>
                </a:lnTo>
                <a:lnTo>
                  <a:pt x="8364" y="4073"/>
                </a:lnTo>
                <a:lnTo>
                  <a:pt x="9355" y="3632"/>
                </a:lnTo>
                <a:lnTo>
                  <a:pt x="11409" y="2862"/>
                </a:lnTo>
                <a:lnTo>
                  <a:pt x="11445" y="2936"/>
                </a:lnTo>
                <a:lnTo>
                  <a:pt x="11519" y="2972"/>
                </a:lnTo>
                <a:lnTo>
                  <a:pt x="11592" y="3009"/>
                </a:lnTo>
                <a:lnTo>
                  <a:pt x="11666" y="2972"/>
                </a:lnTo>
                <a:lnTo>
                  <a:pt x="11739" y="2899"/>
                </a:lnTo>
                <a:lnTo>
                  <a:pt x="11739" y="2789"/>
                </a:lnTo>
                <a:lnTo>
                  <a:pt x="11702" y="2715"/>
                </a:lnTo>
                <a:close/>
                <a:moveTo>
                  <a:pt x="12326" y="3522"/>
                </a:moveTo>
                <a:lnTo>
                  <a:pt x="12399" y="3596"/>
                </a:lnTo>
                <a:lnTo>
                  <a:pt x="12436" y="3596"/>
                </a:lnTo>
                <a:lnTo>
                  <a:pt x="12583" y="3926"/>
                </a:lnTo>
                <a:lnTo>
                  <a:pt x="12546" y="3926"/>
                </a:lnTo>
                <a:lnTo>
                  <a:pt x="12473" y="3963"/>
                </a:lnTo>
                <a:lnTo>
                  <a:pt x="12289" y="4109"/>
                </a:lnTo>
                <a:lnTo>
                  <a:pt x="12106" y="4219"/>
                </a:lnTo>
                <a:lnTo>
                  <a:pt x="11702" y="4403"/>
                </a:lnTo>
                <a:lnTo>
                  <a:pt x="11262" y="4586"/>
                </a:lnTo>
                <a:lnTo>
                  <a:pt x="10822" y="4733"/>
                </a:lnTo>
                <a:lnTo>
                  <a:pt x="9941" y="5026"/>
                </a:lnTo>
                <a:lnTo>
                  <a:pt x="9061" y="5393"/>
                </a:lnTo>
                <a:lnTo>
                  <a:pt x="8217" y="5723"/>
                </a:lnTo>
                <a:lnTo>
                  <a:pt x="7374" y="6127"/>
                </a:lnTo>
                <a:lnTo>
                  <a:pt x="6750" y="6384"/>
                </a:lnTo>
                <a:lnTo>
                  <a:pt x="6420" y="6567"/>
                </a:lnTo>
                <a:lnTo>
                  <a:pt x="6090" y="6750"/>
                </a:lnTo>
                <a:lnTo>
                  <a:pt x="6310" y="6384"/>
                </a:lnTo>
                <a:lnTo>
                  <a:pt x="6677" y="5650"/>
                </a:lnTo>
                <a:lnTo>
                  <a:pt x="7410" y="5467"/>
                </a:lnTo>
                <a:lnTo>
                  <a:pt x="8107" y="5173"/>
                </a:lnTo>
                <a:lnTo>
                  <a:pt x="9465" y="4623"/>
                </a:lnTo>
                <a:lnTo>
                  <a:pt x="10932" y="4073"/>
                </a:lnTo>
                <a:lnTo>
                  <a:pt x="11629" y="3816"/>
                </a:lnTo>
                <a:lnTo>
                  <a:pt x="12326" y="3522"/>
                </a:lnTo>
                <a:close/>
                <a:moveTo>
                  <a:pt x="5100" y="8401"/>
                </a:moveTo>
                <a:lnTo>
                  <a:pt x="4989" y="8438"/>
                </a:lnTo>
                <a:lnTo>
                  <a:pt x="4953" y="8474"/>
                </a:lnTo>
                <a:lnTo>
                  <a:pt x="4953" y="8511"/>
                </a:lnTo>
                <a:lnTo>
                  <a:pt x="4916" y="8768"/>
                </a:lnTo>
                <a:lnTo>
                  <a:pt x="4879" y="8988"/>
                </a:lnTo>
                <a:lnTo>
                  <a:pt x="4879" y="9245"/>
                </a:lnTo>
                <a:lnTo>
                  <a:pt x="4916" y="9355"/>
                </a:lnTo>
                <a:lnTo>
                  <a:pt x="4989" y="9465"/>
                </a:lnTo>
                <a:lnTo>
                  <a:pt x="5026" y="9501"/>
                </a:lnTo>
                <a:lnTo>
                  <a:pt x="5173" y="9501"/>
                </a:lnTo>
                <a:lnTo>
                  <a:pt x="5210" y="9465"/>
                </a:lnTo>
                <a:lnTo>
                  <a:pt x="5283" y="9391"/>
                </a:lnTo>
                <a:lnTo>
                  <a:pt x="5320" y="9281"/>
                </a:lnTo>
                <a:lnTo>
                  <a:pt x="5320" y="9061"/>
                </a:lnTo>
                <a:lnTo>
                  <a:pt x="5320" y="8768"/>
                </a:lnTo>
                <a:lnTo>
                  <a:pt x="5283" y="8511"/>
                </a:lnTo>
                <a:lnTo>
                  <a:pt x="5246" y="8474"/>
                </a:lnTo>
                <a:lnTo>
                  <a:pt x="5210" y="8438"/>
                </a:lnTo>
                <a:lnTo>
                  <a:pt x="5100" y="8401"/>
                </a:lnTo>
                <a:close/>
                <a:moveTo>
                  <a:pt x="5210" y="9685"/>
                </a:moveTo>
                <a:lnTo>
                  <a:pt x="5136" y="9722"/>
                </a:lnTo>
                <a:lnTo>
                  <a:pt x="5063" y="9758"/>
                </a:lnTo>
                <a:lnTo>
                  <a:pt x="5026" y="9795"/>
                </a:lnTo>
                <a:lnTo>
                  <a:pt x="4989" y="9905"/>
                </a:lnTo>
                <a:lnTo>
                  <a:pt x="4989" y="9978"/>
                </a:lnTo>
                <a:lnTo>
                  <a:pt x="4916" y="10308"/>
                </a:lnTo>
                <a:lnTo>
                  <a:pt x="4916" y="10639"/>
                </a:lnTo>
                <a:lnTo>
                  <a:pt x="4953" y="10749"/>
                </a:lnTo>
                <a:lnTo>
                  <a:pt x="4989" y="10785"/>
                </a:lnTo>
                <a:lnTo>
                  <a:pt x="5063" y="10822"/>
                </a:lnTo>
                <a:lnTo>
                  <a:pt x="5173" y="10822"/>
                </a:lnTo>
                <a:lnTo>
                  <a:pt x="5246" y="10785"/>
                </a:lnTo>
                <a:lnTo>
                  <a:pt x="5283" y="10749"/>
                </a:lnTo>
                <a:lnTo>
                  <a:pt x="5283" y="10639"/>
                </a:lnTo>
                <a:lnTo>
                  <a:pt x="5283" y="10272"/>
                </a:lnTo>
                <a:lnTo>
                  <a:pt x="5356" y="9905"/>
                </a:lnTo>
                <a:lnTo>
                  <a:pt x="5356" y="9832"/>
                </a:lnTo>
                <a:lnTo>
                  <a:pt x="5320" y="9758"/>
                </a:lnTo>
                <a:lnTo>
                  <a:pt x="5283" y="9722"/>
                </a:lnTo>
                <a:lnTo>
                  <a:pt x="5210" y="9685"/>
                </a:lnTo>
                <a:close/>
                <a:moveTo>
                  <a:pt x="14600" y="9501"/>
                </a:moveTo>
                <a:lnTo>
                  <a:pt x="14563" y="9575"/>
                </a:lnTo>
                <a:lnTo>
                  <a:pt x="14490" y="9868"/>
                </a:lnTo>
                <a:lnTo>
                  <a:pt x="14417" y="10125"/>
                </a:lnTo>
                <a:lnTo>
                  <a:pt x="14380" y="10712"/>
                </a:lnTo>
                <a:lnTo>
                  <a:pt x="14417" y="10785"/>
                </a:lnTo>
                <a:lnTo>
                  <a:pt x="14453" y="10859"/>
                </a:lnTo>
                <a:lnTo>
                  <a:pt x="14527" y="10895"/>
                </a:lnTo>
                <a:lnTo>
                  <a:pt x="14600" y="10932"/>
                </a:lnTo>
                <a:lnTo>
                  <a:pt x="14673" y="10932"/>
                </a:lnTo>
                <a:lnTo>
                  <a:pt x="14747" y="10895"/>
                </a:lnTo>
                <a:lnTo>
                  <a:pt x="14783" y="10859"/>
                </a:lnTo>
                <a:lnTo>
                  <a:pt x="14820" y="10785"/>
                </a:lnTo>
                <a:lnTo>
                  <a:pt x="14820" y="10639"/>
                </a:lnTo>
                <a:lnTo>
                  <a:pt x="14820" y="10088"/>
                </a:lnTo>
                <a:lnTo>
                  <a:pt x="14820" y="9832"/>
                </a:lnTo>
                <a:lnTo>
                  <a:pt x="14747" y="9575"/>
                </a:lnTo>
                <a:lnTo>
                  <a:pt x="14710" y="9501"/>
                </a:lnTo>
                <a:close/>
                <a:moveTo>
                  <a:pt x="12729" y="4183"/>
                </a:moveTo>
                <a:lnTo>
                  <a:pt x="12986" y="4880"/>
                </a:lnTo>
                <a:lnTo>
                  <a:pt x="12766" y="4990"/>
                </a:lnTo>
                <a:lnTo>
                  <a:pt x="12509" y="5100"/>
                </a:lnTo>
                <a:lnTo>
                  <a:pt x="12032" y="5320"/>
                </a:lnTo>
                <a:lnTo>
                  <a:pt x="10969" y="5833"/>
                </a:lnTo>
                <a:lnTo>
                  <a:pt x="9978" y="6310"/>
                </a:lnTo>
                <a:lnTo>
                  <a:pt x="8988" y="6714"/>
                </a:lnTo>
                <a:lnTo>
                  <a:pt x="8071" y="7007"/>
                </a:lnTo>
                <a:lnTo>
                  <a:pt x="7117" y="7301"/>
                </a:lnTo>
                <a:lnTo>
                  <a:pt x="6677" y="7484"/>
                </a:lnTo>
                <a:lnTo>
                  <a:pt x="6237" y="7704"/>
                </a:lnTo>
                <a:lnTo>
                  <a:pt x="5796" y="7924"/>
                </a:lnTo>
                <a:lnTo>
                  <a:pt x="5430" y="8218"/>
                </a:lnTo>
                <a:lnTo>
                  <a:pt x="5393" y="8254"/>
                </a:lnTo>
                <a:lnTo>
                  <a:pt x="5393" y="8291"/>
                </a:lnTo>
                <a:lnTo>
                  <a:pt x="5430" y="8328"/>
                </a:lnTo>
                <a:lnTo>
                  <a:pt x="5466" y="8328"/>
                </a:lnTo>
                <a:lnTo>
                  <a:pt x="6420" y="7961"/>
                </a:lnTo>
                <a:lnTo>
                  <a:pt x="7337" y="7594"/>
                </a:lnTo>
                <a:lnTo>
                  <a:pt x="8364" y="7264"/>
                </a:lnTo>
                <a:lnTo>
                  <a:pt x="9391" y="6897"/>
                </a:lnTo>
                <a:lnTo>
                  <a:pt x="10345" y="6530"/>
                </a:lnTo>
                <a:lnTo>
                  <a:pt x="11262" y="6090"/>
                </a:lnTo>
                <a:lnTo>
                  <a:pt x="12326" y="5577"/>
                </a:lnTo>
                <a:lnTo>
                  <a:pt x="12729" y="5393"/>
                </a:lnTo>
                <a:lnTo>
                  <a:pt x="12913" y="5283"/>
                </a:lnTo>
                <a:lnTo>
                  <a:pt x="13133" y="5210"/>
                </a:lnTo>
                <a:lnTo>
                  <a:pt x="13169" y="5356"/>
                </a:lnTo>
                <a:lnTo>
                  <a:pt x="13426" y="5870"/>
                </a:lnTo>
                <a:lnTo>
                  <a:pt x="13390" y="5870"/>
                </a:lnTo>
                <a:lnTo>
                  <a:pt x="13353" y="5797"/>
                </a:lnTo>
                <a:lnTo>
                  <a:pt x="13280" y="5760"/>
                </a:lnTo>
                <a:lnTo>
                  <a:pt x="13206" y="5723"/>
                </a:lnTo>
                <a:lnTo>
                  <a:pt x="13133" y="5760"/>
                </a:lnTo>
                <a:lnTo>
                  <a:pt x="12216" y="6237"/>
                </a:lnTo>
                <a:lnTo>
                  <a:pt x="11299" y="6677"/>
                </a:lnTo>
                <a:lnTo>
                  <a:pt x="10345" y="7081"/>
                </a:lnTo>
                <a:lnTo>
                  <a:pt x="9428" y="7484"/>
                </a:lnTo>
                <a:lnTo>
                  <a:pt x="8474" y="7851"/>
                </a:lnTo>
                <a:lnTo>
                  <a:pt x="7520" y="8181"/>
                </a:lnTo>
                <a:lnTo>
                  <a:pt x="6640" y="8474"/>
                </a:lnTo>
                <a:lnTo>
                  <a:pt x="6163" y="8658"/>
                </a:lnTo>
                <a:lnTo>
                  <a:pt x="5980" y="8768"/>
                </a:lnTo>
                <a:lnTo>
                  <a:pt x="5760" y="8878"/>
                </a:lnTo>
                <a:lnTo>
                  <a:pt x="5760" y="8915"/>
                </a:lnTo>
                <a:lnTo>
                  <a:pt x="5760" y="8951"/>
                </a:lnTo>
                <a:lnTo>
                  <a:pt x="6273" y="8951"/>
                </a:lnTo>
                <a:lnTo>
                  <a:pt x="6713" y="8805"/>
                </a:lnTo>
                <a:lnTo>
                  <a:pt x="7631" y="8511"/>
                </a:lnTo>
                <a:lnTo>
                  <a:pt x="8621" y="8144"/>
                </a:lnTo>
                <a:lnTo>
                  <a:pt x="9611" y="7777"/>
                </a:lnTo>
                <a:lnTo>
                  <a:pt x="10528" y="7411"/>
                </a:lnTo>
                <a:lnTo>
                  <a:pt x="11409" y="7007"/>
                </a:lnTo>
                <a:lnTo>
                  <a:pt x="12289" y="6604"/>
                </a:lnTo>
                <a:lnTo>
                  <a:pt x="13133" y="6163"/>
                </a:lnTo>
                <a:lnTo>
                  <a:pt x="13206" y="6200"/>
                </a:lnTo>
                <a:lnTo>
                  <a:pt x="13316" y="6200"/>
                </a:lnTo>
                <a:lnTo>
                  <a:pt x="13390" y="6163"/>
                </a:lnTo>
                <a:lnTo>
                  <a:pt x="13463" y="6090"/>
                </a:lnTo>
                <a:lnTo>
                  <a:pt x="13500" y="6053"/>
                </a:lnTo>
                <a:lnTo>
                  <a:pt x="13866" y="6714"/>
                </a:lnTo>
                <a:lnTo>
                  <a:pt x="13646" y="6787"/>
                </a:lnTo>
                <a:lnTo>
                  <a:pt x="13463" y="6860"/>
                </a:lnTo>
                <a:lnTo>
                  <a:pt x="12913" y="7081"/>
                </a:lnTo>
                <a:lnTo>
                  <a:pt x="12399" y="7337"/>
                </a:lnTo>
                <a:lnTo>
                  <a:pt x="11225" y="7961"/>
                </a:lnTo>
                <a:lnTo>
                  <a:pt x="10675" y="8254"/>
                </a:lnTo>
                <a:lnTo>
                  <a:pt x="10052" y="8548"/>
                </a:lnTo>
                <a:lnTo>
                  <a:pt x="9428" y="8768"/>
                </a:lnTo>
                <a:lnTo>
                  <a:pt x="8804" y="8951"/>
                </a:lnTo>
                <a:lnTo>
                  <a:pt x="7520" y="9318"/>
                </a:lnTo>
                <a:lnTo>
                  <a:pt x="6200" y="9722"/>
                </a:lnTo>
                <a:lnTo>
                  <a:pt x="5796" y="9868"/>
                </a:lnTo>
                <a:lnTo>
                  <a:pt x="5650" y="10015"/>
                </a:lnTo>
                <a:lnTo>
                  <a:pt x="5576" y="10052"/>
                </a:lnTo>
                <a:lnTo>
                  <a:pt x="5576" y="10015"/>
                </a:lnTo>
                <a:lnTo>
                  <a:pt x="5540" y="9978"/>
                </a:lnTo>
                <a:lnTo>
                  <a:pt x="5540" y="10015"/>
                </a:lnTo>
                <a:lnTo>
                  <a:pt x="5503" y="10088"/>
                </a:lnTo>
                <a:lnTo>
                  <a:pt x="5503" y="10198"/>
                </a:lnTo>
                <a:lnTo>
                  <a:pt x="5540" y="10235"/>
                </a:lnTo>
                <a:lnTo>
                  <a:pt x="5576" y="10235"/>
                </a:lnTo>
                <a:lnTo>
                  <a:pt x="5796" y="10125"/>
                </a:lnTo>
                <a:lnTo>
                  <a:pt x="6017" y="10052"/>
                </a:lnTo>
                <a:lnTo>
                  <a:pt x="6530" y="9942"/>
                </a:lnTo>
                <a:lnTo>
                  <a:pt x="7704" y="9575"/>
                </a:lnTo>
                <a:lnTo>
                  <a:pt x="8878" y="9281"/>
                </a:lnTo>
                <a:lnTo>
                  <a:pt x="9465" y="9098"/>
                </a:lnTo>
                <a:lnTo>
                  <a:pt x="10015" y="8878"/>
                </a:lnTo>
                <a:lnTo>
                  <a:pt x="10528" y="8695"/>
                </a:lnTo>
                <a:lnTo>
                  <a:pt x="11005" y="8438"/>
                </a:lnTo>
                <a:lnTo>
                  <a:pt x="11959" y="7924"/>
                </a:lnTo>
                <a:lnTo>
                  <a:pt x="12473" y="7667"/>
                </a:lnTo>
                <a:lnTo>
                  <a:pt x="12986" y="7411"/>
                </a:lnTo>
                <a:lnTo>
                  <a:pt x="13573" y="7191"/>
                </a:lnTo>
                <a:lnTo>
                  <a:pt x="13756" y="7117"/>
                </a:lnTo>
                <a:lnTo>
                  <a:pt x="14013" y="7044"/>
                </a:lnTo>
                <a:lnTo>
                  <a:pt x="14050" y="7081"/>
                </a:lnTo>
                <a:lnTo>
                  <a:pt x="14160" y="7081"/>
                </a:lnTo>
                <a:lnTo>
                  <a:pt x="14197" y="7191"/>
                </a:lnTo>
                <a:lnTo>
                  <a:pt x="13830" y="7374"/>
                </a:lnTo>
                <a:lnTo>
                  <a:pt x="13500" y="7594"/>
                </a:lnTo>
                <a:lnTo>
                  <a:pt x="12436" y="8218"/>
                </a:lnTo>
                <a:lnTo>
                  <a:pt x="11335" y="8768"/>
                </a:lnTo>
                <a:lnTo>
                  <a:pt x="10198" y="9245"/>
                </a:lnTo>
                <a:lnTo>
                  <a:pt x="9061" y="9685"/>
                </a:lnTo>
                <a:lnTo>
                  <a:pt x="7887" y="10088"/>
                </a:lnTo>
                <a:lnTo>
                  <a:pt x="6750" y="10455"/>
                </a:lnTo>
                <a:lnTo>
                  <a:pt x="6200" y="10639"/>
                </a:lnTo>
                <a:lnTo>
                  <a:pt x="5906" y="10749"/>
                </a:lnTo>
                <a:lnTo>
                  <a:pt x="5650" y="10895"/>
                </a:lnTo>
                <a:lnTo>
                  <a:pt x="5613" y="10932"/>
                </a:lnTo>
                <a:lnTo>
                  <a:pt x="5613" y="10969"/>
                </a:lnTo>
                <a:lnTo>
                  <a:pt x="5613" y="11005"/>
                </a:lnTo>
                <a:lnTo>
                  <a:pt x="5686" y="11042"/>
                </a:lnTo>
                <a:lnTo>
                  <a:pt x="5943" y="11005"/>
                </a:lnTo>
                <a:lnTo>
                  <a:pt x="6200" y="10969"/>
                </a:lnTo>
                <a:lnTo>
                  <a:pt x="6713" y="10822"/>
                </a:lnTo>
                <a:lnTo>
                  <a:pt x="7337" y="10602"/>
                </a:lnTo>
                <a:lnTo>
                  <a:pt x="7961" y="10419"/>
                </a:lnTo>
                <a:lnTo>
                  <a:pt x="9208" y="10015"/>
                </a:lnTo>
                <a:lnTo>
                  <a:pt x="10418" y="9538"/>
                </a:lnTo>
                <a:lnTo>
                  <a:pt x="11445" y="9061"/>
                </a:lnTo>
                <a:lnTo>
                  <a:pt x="12473" y="8584"/>
                </a:lnTo>
                <a:lnTo>
                  <a:pt x="13573" y="7961"/>
                </a:lnTo>
                <a:lnTo>
                  <a:pt x="14013" y="7741"/>
                </a:lnTo>
                <a:lnTo>
                  <a:pt x="14233" y="7594"/>
                </a:lnTo>
                <a:lnTo>
                  <a:pt x="14417" y="7447"/>
                </a:lnTo>
                <a:lnTo>
                  <a:pt x="14527" y="7594"/>
                </a:lnTo>
                <a:lnTo>
                  <a:pt x="14527" y="7631"/>
                </a:lnTo>
                <a:lnTo>
                  <a:pt x="14417" y="7961"/>
                </a:lnTo>
                <a:lnTo>
                  <a:pt x="14417" y="8328"/>
                </a:lnTo>
                <a:lnTo>
                  <a:pt x="14343" y="8254"/>
                </a:lnTo>
                <a:lnTo>
                  <a:pt x="14233" y="8254"/>
                </a:lnTo>
                <a:lnTo>
                  <a:pt x="13830" y="8438"/>
                </a:lnTo>
                <a:lnTo>
                  <a:pt x="13426" y="8658"/>
                </a:lnTo>
                <a:lnTo>
                  <a:pt x="12693" y="9135"/>
                </a:lnTo>
                <a:lnTo>
                  <a:pt x="12252" y="9428"/>
                </a:lnTo>
                <a:lnTo>
                  <a:pt x="11776" y="9685"/>
                </a:lnTo>
                <a:lnTo>
                  <a:pt x="11299" y="9942"/>
                </a:lnTo>
                <a:lnTo>
                  <a:pt x="10822" y="10125"/>
                </a:lnTo>
                <a:lnTo>
                  <a:pt x="8658" y="10822"/>
                </a:lnTo>
                <a:lnTo>
                  <a:pt x="7741" y="11115"/>
                </a:lnTo>
                <a:lnTo>
                  <a:pt x="7300" y="11262"/>
                </a:lnTo>
                <a:lnTo>
                  <a:pt x="6860" y="11446"/>
                </a:lnTo>
                <a:lnTo>
                  <a:pt x="5283" y="11409"/>
                </a:lnTo>
                <a:lnTo>
                  <a:pt x="5246" y="11189"/>
                </a:lnTo>
                <a:lnTo>
                  <a:pt x="5173" y="11115"/>
                </a:lnTo>
                <a:lnTo>
                  <a:pt x="5026" y="11115"/>
                </a:lnTo>
                <a:lnTo>
                  <a:pt x="4989" y="11189"/>
                </a:lnTo>
                <a:lnTo>
                  <a:pt x="4953" y="11409"/>
                </a:lnTo>
                <a:lnTo>
                  <a:pt x="4182" y="11336"/>
                </a:lnTo>
                <a:lnTo>
                  <a:pt x="3816" y="11336"/>
                </a:lnTo>
                <a:lnTo>
                  <a:pt x="3412" y="11372"/>
                </a:lnTo>
                <a:lnTo>
                  <a:pt x="3119" y="11409"/>
                </a:lnTo>
                <a:lnTo>
                  <a:pt x="2862" y="11556"/>
                </a:lnTo>
                <a:lnTo>
                  <a:pt x="2825" y="11005"/>
                </a:lnTo>
                <a:lnTo>
                  <a:pt x="2715" y="9428"/>
                </a:lnTo>
                <a:lnTo>
                  <a:pt x="2715" y="9171"/>
                </a:lnTo>
                <a:lnTo>
                  <a:pt x="2972" y="9171"/>
                </a:lnTo>
                <a:lnTo>
                  <a:pt x="3265" y="9135"/>
                </a:lnTo>
                <a:lnTo>
                  <a:pt x="3522" y="9061"/>
                </a:lnTo>
                <a:lnTo>
                  <a:pt x="3779" y="8988"/>
                </a:lnTo>
                <a:lnTo>
                  <a:pt x="4036" y="8841"/>
                </a:lnTo>
                <a:lnTo>
                  <a:pt x="4293" y="8695"/>
                </a:lnTo>
                <a:lnTo>
                  <a:pt x="4733" y="8401"/>
                </a:lnTo>
                <a:lnTo>
                  <a:pt x="5063" y="8108"/>
                </a:lnTo>
                <a:lnTo>
                  <a:pt x="5356" y="7777"/>
                </a:lnTo>
                <a:lnTo>
                  <a:pt x="5613" y="7447"/>
                </a:lnTo>
                <a:lnTo>
                  <a:pt x="5870" y="7117"/>
                </a:lnTo>
                <a:lnTo>
                  <a:pt x="6273" y="7007"/>
                </a:lnTo>
                <a:lnTo>
                  <a:pt x="6640" y="6824"/>
                </a:lnTo>
                <a:lnTo>
                  <a:pt x="7410" y="6420"/>
                </a:lnTo>
                <a:lnTo>
                  <a:pt x="8401" y="5980"/>
                </a:lnTo>
                <a:lnTo>
                  <a:pt x="9355" y="5577"/>
                </a:lnTo>
                <a:lnTo>
                  <a:pt x="10308" y="5246"/>
                </a:lnTo>
                <a:lnTo>
                  <a:pt x="11262" y="4880"/>
                </a:lnTo>
                <a:lnTo>
                  <a:pt x="12032" y="4623"/>
                </a:lnTo>
                <a:lnTo>
                  <a:pt x="12436" y="4403"/>
                </a:lnTo>
                <a:lnTo>
                  <a:pt x="12619" y="4219"/>
                </a:lnTo>
                <a:lnTo>
                  <a:pt x="12729" y="4183"/>
                </a:lnTo>
                <a:close/>
                <a:moveTo>
                  <a:pt x="2385" y="1"/>
                </a:moveTo>
                <a:lnTo>
                  <a:pt x="2238" y="38"/>
                </a:lnTo>
                <a:lnTo>
                  <a:pt x="2202" y="74"/>
                </a:lnTo>
                <a:lnTo>
                  <a:pt x="2165" y="111"/>
                </a:lnTo>
                <a:lnTo>
                  <a:pt x="2055" y="368"/>
                </a:lnTo>
                <a:lnTo>
                  <a:pt x="1982" y="515"/>
                </a:lnTo>
                <a:lnTo>
                  <a:pt x="1578" y="1432"/>
                </a:lnTo>
                <a:lnTo>
                  <a:pt x="1541" y="1542"/>
                </a:lnTo>
                <a:lnTo>
                  <a:pt x="1578" y="1615"/>
                </a:lnTo>
                <a:lnTo>
                  <a:pt x="1615" y="1688"/>
                </a:lnTo>
                <a:lnTo>
                  <a:pt x="1688" y="1762"/>
                </a:lnTo>
                <a:lnTo>
                  <a:pt x="1761" y="1798"/>
                </a:lnTo>
                <a:lnTo>
                  <a:pt x="1835" y="1798"/>
                </a:lnTo>
                <a:lnTo>
                  <a:pt x="1908" y="1762"/>
                </a:lnTo>
                <a:lnTo>
                  <a:pt x="1982" y="1652"/>
                </a:lnTo>
                <a:lnTo>
                  <a:pt x="2128" y="1358"/>
                </a:lnTo>
                <a:lnTo>
                  <a:pt x="2092" y="2165"/>
                </a:lnTo>
                <a:lnTo>
                  <a:pt x="2092" y="2972"/>
                </a:lnTo>
                <a:lnTo>
                  <a:pt x="2055" y="4073"/>
                </a:lnTo>
                <a:lnTo>
                  <a:pt x="1982" y="4109"/>
                </a:lnTo>
                <a:lnTo>
                  <a:pt x="1835" y="4073"/>
                </a:lnTo>
                <a:lnTo>
                  <a:pt x="1725" y="3999"/>
                </a:lnTo>
                <a:lnTo>
                  <a:pt x="1615" y="3999"/>
                </a:lnTo>
                <a:lnTo>
                  <a:pt x="1541" y="4036"/>
                </a:lnTo>
                <a:lnTo>
                  <a:pt x="1505" y="4109"/>
                </a:lnTo>
                <a:lnTo>
                  <a:pt x="1541" y="4219"/>
                </a:lnTo>
                <a:lnTo>
                  <a:pt x="1651" y="4293"/>
                </a:lnTo>
                <a:lnTo>
                  <a:pt x="1761" y="4366"/>
                </a:lnTo>
                <a:lnTo>
                  <a:pt x="1908" y="4403"/>
                </a:lnTo>
                <a:lnTo>
                  <a:pt x="2055" y="4439"/>
                </a:lnTo>
                <a:lnTo>
                  <a:pt x="2055" y="5540"/>
                </a:lnTo>
                <a:lnTo>
                  <a:pt x="1908" y="5577"/>
                </a:lnTo>
                <a:lnTo>
                  <a:pt x="1651" y="5613"/>
                </a:lnTo>
                <a:lnTo>
                  <a:pt x="1615" y="5687"/>
                </a:lnTo>
                <a:lnTo>
                  <a:pt x="1541" y="5723"/>
                </a:lnTo>
                <a:lnTo>
                  <a:pt x="1541" y="5760"/>
                </a:lnTo>
                <a:lnTo>
                  <a:pt x="1505" y="5797"/>
                </a:lnTo>
                <a:lnTo>
                  <a:pt x="1541" y="5833"/>
                </a:lnTo>
                <a:lnTo>
                  <a:pt x="1578" y="5833"/>
                </a:lnTo>
                <a:lnTo>
                  <a:pt x="1651" y="5907"/>
                </a:lnTo>
                <a:lnTo>
                  <a:pt x="2055" y="5907"/>
                </a:lnTo>
                <a:lnTo>
                  <a:pt x="2092" y="6200"/>
                </a:lnTo>
                <a:lnTo>
                  <a:pt x="2092" y="7154"/>
                </a:lnTo>
                <a:lnTo>
                  <a:pt x="1835" y="7227"/>
                </a:lnTo>
                <a:lnTo>
                  <a:pt x="1541" y="7374"/>
                </a:lnTo>
                <a:lnTo>
                  <a:pt x="1505" y="7411"/>
                </a:lnTo>
                <a:lnTo>
                  <a:pt x="1505" y="7447"/>
                </a:lnTo>
                <a:lnTo>
                  <a:pt x="1541" y="7484"/>
                </a:lnTo>
                <a:lnTo>
                  <a:pt x="1578" y="7521"/>
                </a:lnTo>
                <a:lnTo>
                  <a:pt x="2092" y="7521"/>
                </a:lnTo>
                <a:lnTo>
                  <a:pt x="2165" y="8951"/>
                </a:lnTo>
                <a:lnTo>
                  <a:pt x="2165" y="8988"/>
                </a:lnTo>
                <a:lnTo>
                  <a:pt x="1982" y="8951"/>
                </a:lnTo>
                <a:lnTo>
                  <a:pt x="1578" y="8951"/>
                </a:lnTo>
                <a:lnTo>
                  <a:pt x="1505" y="8988"/>
                </a:lnTo>
                <a:lnTo>
                  <a:pt x="1468" y="9061"/>
                </a:lnTo>
                <a:lnTo>
                  <a:pt x="1468" y="9135"/>
                </a:lnTo>
                <a:lnTo>
                  <a:pt x="1541" y="9208"/>
                </a:lnTo>
                <a:lnTo>
                  <a:pt x="1688" y="9245"/>
                </a:lnTo>
                <a:lnTo>
                  <a:pt x="1835" y="9318"/>
                </a:lnTo>
                <a:lnTo>
                  <a:pt x="2202" y="9391"/>
                </a:lnTo>
                <a:lnTo>
                  <a:pt x="2238" y="10419"/>
                </a:lnTo>
                <a:lnTo>
                  <a:pt x="2018" y="10419"/>
                </a:lnTo>
                <a:lnTo>
                  <a:pt x="1798" y="10455"/>
                </a:lnTo>
                <a:lnTo>
                  <a:pt x="1725" y="10529"/>
                </a:lnTo>
                <a:lnTo>
                  <a:pt x="1651" y="10602"/>
                </a:lnTo>
                <a:lnTo>
                  <a:pt x="1578" y="10675"/>
                </a:lnTo>
                <a:lnTo>
                  <a:pt x="1615" y="10749"/>
                </a:lnTo>
                <a:lnTo>
                  <a:pt x="1688" y="10822"/>
                </a:lnTo>
                <a:lnTo>
                  <a:pt x="2128" y="10822"/>
                </a:lnTo>
                <a:lnTo>
                  <a:pt x="2275" y="10859"/>
                </a:lnTo>
                <a:lnTo>
                  <a:pt x="2275" y="10895"/>
                </a:lnTo>
                <a:lnTo>
                  <a:pt x="2312" y="11702"/>
                </a:lnTo>
                <a:lnTo>
                  <a:pt x="2348" y="11959"/>
                </a:lnTo>
                <a:lnTo>
                  <a:pt x="2385" y="12106"/>
                </a:lnTo>
                <a:lnTo>
                  <a:pt x="2495" y="12216"/>
                </a:lnTo>
                <a:lnTo>
                  <a:pt x="2568" y="12253"/>
                </a:lnTo>
                <a:lnTo>
                  <a:pt x="2679" y="12253"/>
                </a:lnTo>
                <a:lnTo>
                  <a:pt x="2752" y="12216"/>
                </a:lnTo>
                <a:lnTo>
                  <a:pt x="2789" y="12143"/>
                </a:lnTo>
                <a:lnTo>
                  <a:pt x="2825" y="12106"/>
                </a:lnTo>
                <a:lnTo>
                  <a:pt x="3009" y="11959"/>
                </a:lnTo>
                <a:lnTo>
                  <a:pt x="3265" y="11886"/>
                </a:lnTo>
                <a:lnTo>
                  <a:pt x="3486" y="11849"/>
                </a:lnTo>
                <a:lnTo>
                  <a:pt x="3742" y="11849"/>
                </a:lnTo>
                <a:lnTo>
                  <a:pt x="3742" y="12033"/>
                </a:lnTo>
                <a:lnTo>
                  <a:pt x="3742" y="12216"/>
                </a:lnTo>
                <a:lnTo>
                  <a:pt x="3816" y="12363"/>
                </a:lnTo>
                <a:lnTo>
                  <a:pt x="3889" y="12509"/>
                </a:lnTo>
                <a:lnTo>
                  <a:pt x="3962" y="12583"/>
                </a:lnTo>
                <a:lnTo>
                  <a:pt x="4036" y="12546"/>
                </a:lnTo>
                <a:lnTo>
                  <a:pt x="4109" y="12509"/>
                </a:lnTo>
                <a:lnTo>
                  <a:pt x="4146" y="12436"/>
                </a:lnTo>
                <a:lnTo>
                  <a:pt x="4072" y="12216"/>
                </a:lnTo>
                <a:lnTo>
                  <a:pt x="4036" y="12069"/>
                </a:lnTo>
                <a:lnTo>
                  <a:pt x="4036" y="11886"/>
                </a:lnTo>
                <a:lnTo>
                  <a:pt x="5063" y="11922"/>
                </a:lnTo>
                <a:lnTo>
                  <a:pt x="5063" y="12143"/>
                </a:lnTo>
                <a:lnTo>
                  <a:pt x="5100" y="12619"/>
                </a:lnTo>
                <a:lnTo>
                  <a:pt x="5136" y="12693"/>
                </a:lnTo>
                <a:lnTo>
                  <a:pt x="5173" y="12766"/>
                </a:lnTo>
                <a:lnTo>
                  <a:pt x="5320" y="12766"/>
                </a:lnTo>
                <a:lnTo>
                  <a:pt x="5466" y="12729"/>
                </a:lnTo>
                <a:lnTo>
                  <a:pt x="5503" y="12619"/>
                </a:lnTo>
                <a:lnTo>
                  <a:pt x="5540" y="12473"/>
                </a:lnTo>
                <a:lnTo>
                  <a:pt x="5466" y="12363"/>
                </a:lnTo>
                <a:lnTo>
                  <a:pt x="5393" y="12326"/>
                </a:lnTo>
                <a:lnTo>
                  <a:pt x="5356" y="12106"/>
                </a:lnTo>
                <a:lnTo>
                  <a:pt x="5283" y="11922"/>
                </a:lnTo>
                <a:lnTo>
                  <a:pt x="5906" y="11959"/>
                </a:lnTo>
                <a:lnTo>
                  <a:pt x="6493" y="11959"/>
                </a:lnTo>
                <a:lnTo>
                  <a:pt x="6493" y="11996"/>
                </a:lnTo>
                <a:lnTo>
                  <a:pt x="6457" y="12179"/>
                </a:lnTo>
                <a:lnTo>
                  <a:pt x="6420" y="12399"/>
                </a:lnTo>
                <a:lnTo>
                  <a:pt x="6457" y="12583"/>
                </a:lnTo>
                <a:lnTo>
                  <a:pt x="6567" y="12766"/>
                </a:lnTo>
                <a:lnTo>
                  <a:pt x="6603" y="12840"/>
                </a:lnTo>
                <a:lnTo>
                  <a:pt x="6677" y="12876"/>
                </a:lnTo>
                <a:lnTo>
                  <a:pt x="6750" y="12876"/>
                </a:lnTo>
                <a:lnTo>
                  <a:pt x="6824" y="12840"/>
                </a:lnTo>
                <a:lnTo>
                  <a:pt x="6897" y="12766"/>
                </a:lnTo>
                <a:lnTo>
                  <a:pt x="6897" y="12729"/>
                </a:lnTo>
                <a:lnTo>
                  <a:pt x="6897" y="12656"/>
                </a:lnTo>
                <a:lnTo>
                  <a:pt x="6824" y="12619"/>
                </a:lnTo>
                <a:lnTo>
                  <a:pt x="6787" y="12583"/>
                </a:lnTo>
                <a:lnTo>
                  <a:pt x="6713" y="12399"/>
                </a:lnTo>
                <a:lnTo>
                  <a:pt x="6677" y="12216"/>
                </a:lnTo>
                <a:lnTo>
                  <a:pt x="6640" y="11996"/>
                </a:lnTo>
                <a:lnTo>
                  <a:pt x="6640" y="11959"/>
                </a:lnTo>
                <a:lnTo>
                  <a:pt x="7924" y="11996"/>
                </a:lnTo>
                <a:lnTo>
                  <a:pt x="7851" y="12033"/>
                </a:lnTo>
                <a:lnTo>
                  <a:pt x="7814" y="12106"/>
                </a:lnTo>
                <a:lnTo>
                  <a:pt x="7777" y="12253"/>
                </a:lnTo>
                <a:lnTo>
                  <a:pt x="7777" y="12399"/>
                </a:lnTo>
                <a:lnTo>
                  <a:pt x="7777" y="12509"/>
                </a:lnTo>
                <a:lnTo>
                  <a:pt x="7814" y="12619"/>
                </a:lnTo>
                <a:lnTo>
                  <a:pt x="7887" y="12729"/>
                </a:lnTo>
                <a:lnTo>
                  <a:pt x="7961" y="12766"/>
                </a:lnTo>
                <a:lnTo>
                  <a:pt x="8034" y="12729"/>
                </a:lnTo>
                <a:lnTo>
                  <a:pt x="8107" y="12693"/>
                </a:lnTo>
                <a:lnTo>
                  <a:pt x="8144" y="12619"/>
                </a:lnTo>
                <a:lnTo>
                  <a:pt x="8107" y="12473"/>
                </a:lnTo>
                <a:lnTo>
                  <a:pt x="8071" y="12289"/>
                </a:lnTo>
                <a:lnTo>
                  <a:pt x="8071" y="12179"/>
                </a:lnTo>
                <a:lnTo>
                  <a:pt x="8034" y="12106"/>
                </a:lnTo>
                <a:lnTo>
                  <a:pt x="8034" y="12033"/>
                </a:lnTo>
                <a:lnTo>
                  <a:pt x="8034" y="11996"/>
                </a:lnTo>
                <a:lnTo>
                  <a:pt x="9391" y="11996"/>
                </a:lnTo>
                <a:lnTo>
                  <a:pt x="9318" y="12216"/>
                </a:lnTo>
                <a:lnTo>
                  <a:pt x="9318" y="12473"/>
                </a:lnTo>
                <a:lnTo>
                  <a:pt x="9355" y="12546"/>
                </a:lnTo>
                <a:lnTo>
                  <a:pt x="9428" y="12583"/>
                </a:lnTo>
                <a:lnTo>
                  <a:pt x="9611" y="12583"/>
                </a:lnTo>
                <a:lnTo>
                  <a:pt x="9685" y="12546"/>
                </a:lnTo>
                <a:lnTo>
                  <a:pt x="9721" y="12473"/>
                </a:lnTo>
                <a:lnTo>
                  <a:pt x="9721" y="12436"/>
                </a:lnTo>
                <a:lnTo>
                  <a:pt x="9721" y="12363"/>
                </a:lnTo>
                <a:lnTo>
                  <a:pt x="9611" y="12326"/>
                </a:lnTo>
                <a:lnTo>
                  <a:pt x="9611" y="11996"/>
                </a:lnTo>
                <a:lnTo>
                  <a:pt x="10638" y="11996"/>
                </a:lnTo>
                <a:lnTo>
                  <a:pt x="10675" y="12253"/>
                </a:lnTo>
                <a:lnTo>
                  <a:pt x="10748" y="12509"/>
                </a:lnTo>
                <a:lnTo>
                  <a:pt x="10822" y="12583"/>
                </a:lnTo>
                <a:lnTo>
                  <a:pt x="10969" y="12583"/>
                </a:lnTo>
                <a:lnTo>
                  <a:pt x="11005" y="12509"/>
                </a:lnTo>
                <a:lnTo>
                  <a:pt x="11042" y="12399"/>
                </a:lnTo>
                <a:lnTo>
                  <a:pt x="10969" y="12179"/>
                </a:lnTo>
                <a:lnTo>
                  <a:pt x="10895" y="11996"/>
                </a:lnTo>
                <a:lnTo>
                  <a:pt x="12106" y="11996"/>
                </a:lnTo>
                <a:lnTo>
                  <a:pt x="12069" y="12069"/>
                </a:lnTo>
                <a:lnTo>
                  <a:pt x="12032" y="12143"/>
                </a:lnTo>
                <a:lnTo>
                  <a:pt x="11996" y="12363"/>
                </a:lnTo>
                <a:lnTo>
                  <a:pt x="12032" y="12473"/>
                </a:lnTo>
                <a:lnTo>
                  <a:pt x="12069" y="12619"/>
                </a:lnTo>
                <a:lnTo>
                  <a:pt x="12142" y="12729"/>
                </a:lnTo>
                <a:lnTo>
                  <a:pt x="12216" y="12803"/>
                </a:lnTo>
                <a:lnTo>
                  <a:pt x="12289" y="12840"/>
                </a:lnTo>
                <a:lnTo>
                  <a:pt x="12362" y="12803"/>
                </a:lnTo>
                <a:lnTo>
                  <a:pt x="12399" y="12766"/>
                </a:lnTo>
                <a:lnTo>
                  <a:pt x="12399" y="12693"/>
                </a:lnTo>
                <a:lnTo>
                  <a:pt x="12362" y="12546"/>
                </a:lnTo>
                <a:lnTo>
                  <a:pt x="12289" y="12363"/>
                </a:lnTo>
                <a:lnTo>
                  <a:pt x="12252" y="12179"/>
                </a:lnTo>
                <a:lnTo>
                  <a:pt x="12252" y="11959"/>
                </a:lnTo>
                <a:lnTo>
                  <a:pt x="13353" y="11959"/>
                </a:lnTo>
                <a:lnTo>
                  <a:pt x="13280" y="12106"/>
                </a:lnTo>
                <a:lnTo>
                  <a:pt x="13243" y="12253"/>
                </a:lnTo>
                <a:lnTo>
                  <a:pt x="13243" y="12436"/>
                </a:lnTo>
                <a:lnTo>
                  <a:pt x="13316" y="12583"/>
                </a:lnTo>
                <a:lnTo>
                  <a:pt x="13353" y="12619"/>
                </a:lnTo>
                <a:lnTo>
                  <a:pt x="13426" y="12656"/>
                </a:lnTo>
                <a:lnTo>
                  <a:pt x="13500" y="12656"/>
                </a:lnTo>
                <a:lnTo>
                  <a:pt x="13573" y="12583"/>
                </a:lnTo>
                <a:lnTo>
                  <a:pt x="13610" y="12436"/>
                </a:lnTo>
                <a:lnTo>
                  <a:pt x="13536" y="12216"/>
                </a:lnTo>
                <a:lnTo>
                  <a:pt x="13536" y="12069"/>
                </a:lnTo>
                <a:lnTo>
                  <a:pt x="13573" y="11922"/>
                </a:lnTo>
                <a:lnTo>
                  <a:pt x="14563" y="11886"/>
                </a:lnTo>
                <a:lnTo>
                  <a:pt x="14563" y="11886"/>
                </a:lnTo>
                <a:lnTo>
                  <a:pt x="14527" y="12363"/>
                </a:lnTo>
                <a:lnTo>
                  <a:pt x="14563" y="12436"/>
                </a:lnTo>
                <a:lnTo>
                  <a:pt x="14637" y="12509"/>
                </a:lnTo>
                <a:lnTo>
                  <a:pt x="14747" y="12509"/>
                </a:lnTo>
                <a:lnTo>
                  <a:pt x="14820" y="12473"/>
                </a:lnTo>
                <a:lnTo>
                  <a:pt x="14893" y="12399"/>
                </a:lnTo>
                <a:lnTo>
                  <a:pt x="14967" y="12289"/>
                </a:lnTo>
                <a:lnTo>
                  <a:pt x="14967" y="12179"/>
                </a:lnTo>
                <a:lnTo>
                  <a:pt x="14967" y="12069"/>
                </a:lnTo>
                <a:lnTo>
                  <a:pt x="14930" y="11996"/>
                </a:lnTo>
                <a:lnTo>
                  <a:pt x="14857" y="11959"/>
                </a:lnTo>
                <a:lnTo>
                  <a:pt x="14857" y="11886"/>
                </a:lnTo>
                <a:lnTo>
                  <a:pt x="16618" y="11776"/>
                </a:lnTo>
                <a:lnTo>
                  <a:pt x="16654" y="11812"/>
                </a:lnTo>
                <a:lnTo>
                  <a:pt x="16544" y="11996"/>
                </a:lnTo>
                <a:lnTo>
                  <a:pt x="16361" y="12179"/>
                </a:lnTo>
                <a:lnTo>
                  <a:pt x="16287" y="12289"/>
                </a:lnTo>
                <a:lnTo>
                  <a:pt x="16251" y="12363"/>
                </a:lnTo>
                <a:lnTo>
                  <a:pt x="16287" y="12436"/>
                </a:lnTo>
                <a:lnTo>
                  <a:pt x="16324" y="12509"/>
                </a:lnTo>
                <a:lnTo>
                  <a:pt x="16397" y="12546"/>
                </a:lnTo>
                <a:lnTo>
                  <a:pt x="16471" y="12583"/>
                </a:lnTo>
                <a:lnTo>
                  <a:pt x="16544" y="12583"/>
                </a:lnTo>
                <a:lnTo>
                  <a:pt x="16581" y="12546"/>
                </a:lnTo>
                <a:lnTo>
                  <a:pt x="16728" y="12473"/>
                </a:lnTo>
                <a:lnTo>
                  <a:pt x="16801" y="12363"/>
                </a:lnTo>
                <a:lnTo>
                  <a:pt x="16984" y="12106"/>
                </a:lnTo>
                <a:lnTo>
                  <a:pt x="17461" y="11482"/>
                </a:lnTo>
                <a:lnTo>
                  <a:pt x="17461" y="11409"/>
                </a:lnTo>
                <a:lnTo>
                  <a:pt x="17461" y="11336"/>
                </a:lnTo>
                <a:lnTo>
                  <a:pt x="17461" y="11262"/>
                </a:lnTo>
                <a:lnTo>
                  <a:pt x="17425" y="11189"/>
                </a:lnTo>
                <a:lnTo>
                  <a:pt x="17058" y="10895"/>
                </a:lnTo>
                <a:lnTo>
                  <a:pt x="16728" y="10639"/>
                </a:lnTo>
                <a:lnTo>
                  <a:pt x="16654" y="10602"/>
                </a:lnTo>
                <a:lnTo>
                  <a:pt x="16581" y="10602"/>
                </a:lnTo>
                <a:lnTo>
                  <a:pt x="16544" y="10639"/>
                </a:lnTo>
                <a:lnTo>
                  <a:pt x="16471" y="10675"/>
                </a:lnTo>
                <a:lnTo>
                  <a:pt x="16434" y="10785"/>
                </a:lnTo>
                <a:lnTo>
                  <a:pt x="16434" y="10859"/>
                </a:lnTo>
                <a:lnTo>
                  <a:pt x="16471" y="10932"/>
                </a:lnTo>
                <a:lnTo>
                  <a:pt x="16801" y="11226"/>
                </a:lnTo>
                <a:lnTo>
                  <a:pt x="13940" y="11372"/>
                </a:lnTo>
                <a:lnTo>
                  <a:pt x="14050" y="11336"/>
                </a:lnTo>
                <a:lnTo>
                  <a:pt x="14270" y="11189"/>
                </a:lnTo>
                <a:lnTo>
                  <a:pt x="14343" y="11115"/>
                </a:lnTo>
                <a:lnTo>
                  <a:pt x="14417" y="11005"/>
                </a:lnTo>
                <a:lnTo>
                  <a:pt x="14417" y="10932"/>
                </a:lnTo>
                <a:lnTo>
                  <a:pt x="14380" y="10895"/>
                </a:lnTo>
                <a:lnTo>
                  <a:pt x="14233" y="10895"/>
                </a:lnTo>
                <a:lnTo>
                  <a:pt x="14123" y="10932"/>
                </a:lnTo>
                <a:lnTo>
                  <a:pt x="13903" y="11079"/>
                </a:lnTo>
                <a:lnTo>
                  <a:pt x="13720" y="11226"/>
                </a:lnTo>
                <a:lnTo>
                  <a:pt x="13573" y="11409"/>
                </a:lnTo>
                <a:lnTo>
                  <a:pt x="12289" y="11446"/>
                </a:lnTo>
                <a:lnTo>
                  <a:pt x="12546" y="11336"/>
                </a:lnTo>
                <a:lnTo>
                  <a:pt x="12839" y="11226"/>
                </a:lnTo>
                <a:lnTo>
                  <a:pt x="13169" y="11079"/>
                </a:lnTo>
                <a:lnTo>
                  <a:pt x="13500" y="10895"/>
                </a:lnTo>
                <a:lnTo>
                  <a:pt x="13793" y="10675"/>
                </a:lnTo>
                <a:lnTo>
                  <a:pt x="14050" y="10419"/>
                </a:lnTo>
                <a:lnTo>
                  <a:pt x="14087" y="10308"/>
                </a:lnTo>
                <a:lnTo>
                  <a:pt x="14050" y="10235"/>
                </a:lnTo>
                <a:lnTo>
                  <a:pt x="13976" y="10198"/>
                </a:lnTo>
                <a:lnTo>
                  <a:pt x="13903" y="10235"/>
                </a:lnTo>
                <a:lnTo>
                  <a:pt x="13646" y="10382"/>
                </a:lnTo>
                <a:lnTo>
                  <a:pt x="13390" y="10565"/>
                </a:lnTo>
                <a:lnTo>
                  <a:pt x="13133" y="10749"/>
                </a:lnTo>
                <a:lnTo>
                  <a:pt x="12876" y="10895"/>
                </a:lnTo>
                <a:lnTo>
                  <a:pt x="12583" y="11042"/>
                </a:lnTo>
                <a:lnTo>
                  <a:pt x="12289" y="11152"/>
                </a:lnTo>
                <a:lnTo>
                  <a:pt x="11996" y="11299"/>
                </a:lnTo>
                <a:lnTo>
                  <a:pt x="11702" y="11446"/>
                </a:lnTo>
                <a:lnTo>
                  <a:pt x="10162" y="11482"/>
                </a:lnTo>
                <a:lnTo>
                  <a:pt x="10602" y="11299"/>
                </a:lnTo>
                <a:lnTo>
                  <a:pt x="12216" y="10639"/>
                </a:lnTo>
                <a:lnTo>
                  <a:pt x="12766" y="10455"/>
                </a:lnTo>
                <a:lnTo>
                  <a:pt x="13316" y="10162"/>
                </a:lnTo>
                <a:lnTo>
                  <a:pt x="13573" y="10015"/>
                </a:lnTo>
                <a:lnTo>
                  <a:pt x="13793" y="9832"/>
                </a:lnTo>
                <a:lnTo>
                  <a:pt x="13976" y="9612"/>
                </a:lnTo>
                <a:lnTo>
                  <a:pt x="14087" y="9355"/>
                </a:lnTo>
                <a:lnTo>
                  <a:pt x="14087" y="9245"/>
                </a:lnTo>
                <a:lnTo>
                  <a:pt x="14050" y="9208"/>
                </a:lnTo>
                <a:lnTo>
                  <a:pt x="13940" y="9171"/>
                </a:lnTo>
                <a:lnTo>
                  <a:pt x="13866" y="9208"/>
                </a:lnTo>
                <a:lnTo>
                  <a:pt x="13463" y="9612"/>
                </a:lnTo>
                <a:lnTo>
                  <a:pt x="13243" y="9795"/>
                </a:lnTo>
                <a:lnTo>
                  <a:pt x="12986" y="9978"/>
                </a:lnTo>
                <a:lnTo>
                  <a:pt x="12693" y="10125"/>
                </a:lnTo>
                <a:lnTo>
                  <a:pt x="12399" y="10235"/>
                </a:lnTo>
                <a:lnTo>
                  <a:pt x="11776" y="10492"/>
                </a:lnTo>
                <a:lnTo>
                  <a:pt x="10418" y="11042"/>
                </a:lnTo>
                <a:lnTo>
                  <a:pt x="9905" y="11262"/>
                </a:lnTo>
                <a:lnTo>
                  <a:pt x="9428" y="11482"/>
                </a:lnTo>
                <a:lnTo>
                  <a:pt x="7667" y="11482"/>
                </a:lnTo>
                <a:lnTo>
                  <a:pt x="8621" y="11152"/>
                </a:lnTo>
                <a:lnTo>
                  <a:pt x="10895" y="10419"/>
                </a:lnTo>
                <a:lnTo>
                  <a:pt x="11335" y="10235"/>
                </a:lnTo>
                <a:lnTo>
                  <a:pt x="11776" y="10052"/>
                </a:lnTo>
                <a:lnTo>
                  <a:pt x="12179" y="9832"/>
                </a:lnTo>
                <a:lnTo>
                  <a:pt x="12583" y="9575"/>
                </a:lnTo>
                <a:lnTo>
                  <a:pt x="13426" y="9025"/>
                </a:lnTo>
                <a:lnTo>
                  <a:pt x="13866" y="8768"/>
                </a:lnTo>
                <a:lnTo>
                  <a:pt x="14307" y="8548"/>
                </a:lnTo>
                <a:lnTo>
                  <a:pt x="14380" y="8511"/>
                </a:lnTo>
                <a:lnTo>
                  <a:pt x="14417" y="8474"/>
                </a:lnTo>
                <a:lnTo>
                  <a:pt x="14417" y="8841"/>
                </a:lnTo>
                <a:lnTo>
                  <a:pt x="14453" y="8915"/>
                </a:lnTo>
                <a:lnTo>
                  <a:pt x="14490" y="8951"/>
                </a:lnTo>
                <a:lnTo>
                  <a:pt x="14527" y="8988"/>
                </a:lnTo>
                <a:lnTo>
                  <a:pt x="14600" y="9025"/>
                </a:lnTo>
                <a:lnTo>
                  <a:pt x="14673" y="8988"/>
                </a:lnTo>
                <a:lnTo>
                  <a:pt x="14747" y="8951"/>
                </a:lnTo>
                <a:lnTo>
                  <a:pt x="14783" y="8915"/>
                </a:lnTo>
                <a:lnTo>
                  <a:pt x="14783" y="8841"/>
                </a:lnTo>
                <a:lnTo>
                  <a:pt x="14783" y="8291"/>
                </a:lnTo>
                <a:lnTo>
                  <a:pt x="14747" y="8034"/>
                </a:lnTo>
                <a:lnTo>
                  <a:pt x="14673" y="7777"/>
                </a:lnTo>
                <a:lnTo>
                  <a:pt x="15077" y="8181"/>
                </a:lnTo>
                <a:lnTo>
                  <a:pt x="15517" y="8584"/>
                </a:lnTo>
                <a:lnTo>
                  <a:pt x="15737" y="8768"/>
                </a:lnTo>
                <a:lnTo>
                  <a:pt x="15847" y="8841"/>
                </a:lnTo>
                <a:lnTo>
                  <a:pt x="15994" y="8878"/>
                </a:lnTo>
                <a:lnTo>
                  <a:pt x="16361" y="8915"/>
                </a:lnTo>
                <a:lnTo>
                  <a:pt x="16764" y="8915"/>
                </a:lnTo>
                <a:lnTo>
                  <a:pt x="17204" y="8878"/>
                </a:lnTo>
                <a:lnTo>
                  <a:pt x="17608" y="8731"/>
                </a:lnTo>
                <a:lnTo>
                  <a:pt x="17681" y="8695"/>
                </a:lnTo>
                <a:lnTo>
                  <a:pt x="17755" y="8584"/>
                </a:lnTo>
                <a:lnTo>
                  <a:pt x="17791" y="8511"/>
                </a:lnTo>
                <a:lnTo>
                  <a:pt x="17755" y="8438"/>
                </a:lnTo>
                <a:lnTo>
                  <a:pt x="17718" y="8328"/>
                </a:lnTo>
                <a:lnTo>
                  <a:pt x="17681" y="8291"/>
                </a:lnTo>
                <a:lnTo>
                  <a:pt x="17571" y="8254"/>
                </a:lnTo>
                <a:lnTo>
                  <a:pt x="17461" y="8254"/>
                </a:lnTo>
                <a:lnTo>
                  <a:pt x="17131" y="8364"/>
                </a:lnTo>
                <a:lnTo>
                  <a:pt x="16764" y="8401"/>
                </a:lnTo>
                <a:lnTo>
                  <a:pt x="16397" y="8438"/>
                </a:lnTo>
                <a:lnTo>
                  <a:pt x="16177" y="8401"/>
                </a:lnTo>
                <a:lnTo>
                  <a:pt x="16031" y="8364"/>
                </a:lnTo>
                <a:lnTo>
                  <a:pt x="15480" y="7888"/>
                </a:lnTo>
                <a:lnTo>
                  <a:pt x="15004" y="7374"/>
                </a:lnTo>
                <a:lnTo>
                  <a:pt x="14563" y="6824"/>
                </a:lnTo>
                <a:lnTo>
                  <a:pt x="14160" y="6237"/>
                </a:lnTo>
                <a:lnTo>
                  <a:pt x="13830" y="5613"/>
                </a:lnTo>
                <a:lnTo>
                  <a:pt x="13536" y="4990"/>
                </a:lnTo>
                <a:lnTo>
                  <a:pt x="13096" y="3926"/>
                </a:lnTo>
                <a:lnTo>
                  <a:pt x="12803" y="3412"/>
                </a:lnTo>
                <a:lnTo>
                  <a:pt x="12509" y="2936"/>
                </a:lnTo>
                <a:lnTo>
                  <a:pt x="12326" y="2752"/>
                </a:lnTo>
                <a:lnTo>
                  <a:pt x="12142" y="2532"/>
                </a:lnTo>
                <a:lnTo>
                  <a:pt x="11959" y="2349"/>
                </a:lnTo>
                <a:lnTo>
                  <a:pt x="11739" y="2202"/>
                </a:lnTo>
                <a:lnTo>
                  <a:pt x="11482" y="2092"/>
                </a:lnTo>
                <a:lnTo>
                  <a:pt x="11225" y="1982"/>
                </a:lnTo>
                <a:lnTo>
                  <a:pt x="10932" y="1908"/>
                </a:lnTo>
                <a:lnTo>
                  <a:pt x="10602" y="1872"/>
                </a:lnTo>
                <a:lnTo>
                  <a:pt x="10308" y="1872"/>
                </a:lnTo>
                <a:lnTo>
                  <a:pt x="9978" y="1908"/>
                </a:lnTo>
                <a:lnTo>
                  <a:pt x="9685" y="1982"/>
                </a:lnTo>
                <a:lnTo>
                  <a:pt x="9391" y="2055"/>
                </a:lnTo>
                <a:lnTo>
                  <a:pt x="9098" y="2202"/>
                </a:lnTo>
                <a:lnTo>
                  <a:pt x="8841" y="2349"/>
                </a:lnTo>
                <a:lnTo>
                  <a:pt x="8584" y="2495"/>
                </a:lnTo>
                <a:lnTo>
                  <a:pt x="8327" y="2715"/>
                </a:lnTo>
                <a:lnTo>
                  <a:pt x="7887" y="3119"/>
                </a:lnTo>
                <a:lnTo>
                  <a:pt x="7484" y="3632"/>
                </a:lnTo>
                <a:lnTo>
                  <a:pt x="7117" y="4146"/>
                </a:lnTo>
                <a:lnTo>
                  <a:pt x="6787" y="4660"/>
                </a:lnTo>
                <a:lnTo>
                  <a:pt x="6127" y="5833"/>
                </a:lnTo>
                <a:lnTo>
                  <a:pt x="5796" y="6457"/>
                </a:lnTo>
                <a:lnTo>
                  <a:pt x="5430" y="7044"/>
                </a:lnTo>
                <a:lnTo>
                  <a:pt x="4989" y="7594"/>
                </a:lnTo>
                <a:lnTo>
                  <a:pt x="4769" y="7851"/>
                </a:lnTo>
                <a:lnTo>
                  <a:pt x="4513" y="8071"/>
                </a:lnTo>
                <a:lnTo>
                  <a:pt x="4256" y="8291"/>
                </a:lnTo>
                <a:lnTo>
                  <a:pt x="3962" y="8474"/>
                </a:lnTo>
                <a:lnTo>
                  <a:pt x="3669" y="8621"/>
                </a:lnTo>
                <a:lnTo>
                  <a:pt x="3339" y="8731"/>
                </a:lnTo>
                <a:lnTo>
                  <a:pt x="3009" y="8841"/>
                </a:lnTo>
                <a:lnTo>
                  <a:pt x="2715" y="8915"/>
                </a:lnTo>
                <a:lnTo>
                  <a:pt x="2605" y="6200"/>
                </a:lnTo>
                <a:lnTo>
                  <a:pt x="2568" y="3119"/>
                </a:lnTo>
                <a:lnTo>
                  <a:pt x="2605" y="1505"/>
                </a:lnTo>
                <a:lnTo>
                  <a:pt x="2568" y="1138"/>
                </a:lnTo>
                <a:lnTo>
                  <a:pt x="2715" y="1395"/>
                </a:lnTo>
                <a:lnTo>
                  <a:pt x="2862" y="1652"/>
                </a:lnTo>
                <a:lnTo>
                  <a:pt x="2899" y="1725"/>
                </a:lnTo>
                <a:lnTo>
                  <a:pt x="2972" y="1762"/>
                </a:lnTo>
                <a:lnTo>
                  <a:pt x="3119" y="1762"/>
                </a:lnTo>
                <a:lnTo>
                  <a:pt x="3192" y="1688"/>
                </a:lnTo>
                <a:lnTo>
                  <a:pt x="3229" y="1652"/>
                </a:lnTo>
                <a:lnTo>
                  <a:pt x="3265" y="1578"/>
                </a:lnTo>
                <a:lnTo>
                  <a:pt x="3265" y="1505"/>
                </a:lnTo>
                <a:lnTo>
                  <a:pt x="3155" y="1138"/>
                </a:lnTo>
                <a:lnTo>
                  <a:pt x="2972" y="771"/>
                </a:lnTo>
                <a:lnTo>
                  <a:pt x="2568" y="111"/>
                </a:lnTo>
                <a:lnTo>
                  <a:pt x="2495" y="38"/>
                </a:lnTo>
                <a:lnTo>
                  <a:pt x="2385" y="1"/>
                </a:lnTo>
                <a:close/>
                <a:moveTo>
                  <a:pt x="15554" y="12546"/>
                </a:moveTo>
                <a:lnTo>
                  <a:pt x="15480" y="12583"/>
                </a:lnTo>
                <a:lnTo>
                  <a:pt x="15370" y="12619"/>
                </a:lnTo>
                <a:lnTo>
                  <a:pt x="15224" y="12766"/>
                </a:lnTo>
                <a:lnTo>
                  <a:pt x="15077" y="12913"/>
                </a:lnTo>
                <a:lnTo>
                  <a:pt x="15077" y="12950"/>
                </a:lnTo>
                <a:lnTo>
                  <a:pt x="14820" y="12803"/>
                </a:lnTo>
                <a:lnTo>
                  <a:pt x="14527" y="12693"/>
                </a:lnTo>
                <a:lnTo>
                  <a:pt x="14453" y="12693"/>
                </a:lnTo>
                <a:lnTo>
                  <a:pt x="14417" y="12729"/>
                </a:lnTo>
                <a:lnTo>
                  <a:pt x="14380" y="12803"/>
                </a:lnTo>
                <a:lnTo>
                  <a:pt x="14380" y="12876"/>
                </a:lnTo>
                <a:lnTo>
                  <a:pt x="14563" y="13096"/>
                </a:lnTo>
                <a:lnTo>
                  <a:pt x="14783" y="13316"/>
                </a:lnTo>
                <a:lnTo>
                  <a:pt x="14673" y="13463"/>
                </a:lnTo>
                <a:lnTo>
                  <a:pt x="14490" y="13720"/>
                </a:lnTo>
                <a:lnTo>
                  <a:pt x="14417" y="13867"/>
                </a:lnTo>
                <a:lnTo>
                  <a:pt x="14417" y="14013"/>
                </a:lnTo>
                <a:lnTo>
                  <a:pt x="14453" y="14087"/>
                </a:lnTo>
                <a:lnTo>
                  <a:pt x="14490" y="14123"/>
                </a:lnTo>
                <a:lnTo>
                  <a:pt x="14600" y="14123"/>
                </a:lnTo>
                <a:lnTo>
                  <a:pt x="14673" y="14087"/>
                </a:lnTo>
                <a:lnTo>
                  <a:pt x="14783" y="14050"/>
                </a:lnTo>
                <a:lnTo>
                  <a:pt x="14893" y="13903"/>
                </a:lnTo>
                <a:lnTo>
                  <a:pt x="15150" y="13573"/>
                </a:lnTo>
                <a:lnTo>
                  <a:pt x="15590" y="13903"/>
                </a:lnTo>
                <a:lnTo>
                  <a:pt x="15700" y="13940"/>
                </a:lnTo>
                <a:lnTo>
                  <a:pt x="15774" y="13940"/>
                </a:lnTo>
                <a:lnTo>
                  <a:pt x="15847" y="13903"/>
                </a:lnTo>
                <a:lnTo>
                  <a:pt x="15884" y="13830"/>
                </a:lnTo>
                <a:lnTo>
                  <a:pt x="15921" y="13757"/>
                </a:lnTo>
                <a:lnTo>
                  <a:pt x="15921" y="13647"/>
                </a:lnTo>
                <a:lnTo>
                  <a:pt x="15921" y="13573"/>
                </a:lnTo>
                <a:lnTo>
                  <a:pt x="15847" y="13500"/>
                </a:lnTo>
                <a:lnTo>
                  <a:pt x="15407" y="13170"/>
                </a:lnTo>
                <a:lnTo>
                  <a:pt x="15480" y="13096"/>
                </a:lnTo>
                <a:lnTo>
                  <a:pt x="15590" y="12876"/>
                </a:lnTo>
                <a:lnTo>
                  <a:pt x="15664" y="12803"/>
                </a:lnTo>
                <a:lnTo>
                  <a:pt x="15737" y="12766"/>
                </a:lnTo>
                <a:lnTo>
                  <a:pt x="15774" y="12729"/>
                </a:lnTo>
                <a:lnTo>
                  <a:pt x="15811" y="12693"/>
                </a:lnTo>
                <a:lnTo>
                  <a:pt x="15811" y="12656"/>
                </a:lnTo>
                <a:lnTo>
                  <a:pt x="15774" y="12656"/>
                </a:lnTo>
                <a:lnTo>
                  <a:pt x="15664" y="12583"/>
                </a:lnTo>
                <a:lnTo>
                  <a:pt x="15554" y="12546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1" name="Google Shape;271;p4"/>
          <p:cNvSpPr/>
          <p:nvPr/>
        </p:nvSpPr>
        <p:spPr>
          <a:xfrm>
            <a:off x="258967" y="-86251"/>
            <a:ext cx="470320" cy="442210"/>
          </a:xfrm>
          <a:custGeom>
            <a:avLst/>
            <a:gdLst/>
            <a:ahLst/>
            <a:cxnLst/>
            <a:rect l="l" t="t" r="r" b="b"/>
            <a:pathLst>
              <a:path w="16581" h="15590" extrusionOk="0">
                <a:moveTo>
                  <a:pt x="13793" y="2568"/>
                </a:moveTo>
                <a:lnTo>
                  <a:pt x="14123" y="2641"/>
                </a:lnTo>
                <a:lnTo>
                  <a:pt x="14123" y="2678"/>
                </a:lnTo>
                <a:lnTo>
                  <a:pt x="14086" y="2825"/>
                </a:lnTo>
                <a:lnTo>
                  <a:pt x="14013" y="2935"/>
                </a:lnTo>
                <a:lnTo>
                  <a:pt x="13866" y="3045"/>
                </a:lnTo>
                <a:lnTo>
                  <a:pt x="13756" y="3081"/>
                </a:lnTo>
                <a:lnTo>
                  <a:pt x="13573" y="2971"/>
                </a:lnTo>
                <a:lnTo>
                  <a:pt x="13609" y="2788"/>
                </a:lnTo>
                <a:lnTo>
                  <a:pt x="13683" y="2678"/>
                </a:lnTo>
                <a:lnTo>
                  <a:pt x="13720" y="2605"/>
                </a:lnTo>
                <a:lnTo>
                  <a:pt x="13793" y="2568"/>
                </a:lnTo>
                <a:close/>
                <a:moveTo>
                  <a:pt x="9428" y="3705"/>
                </a:moveTo>
                <a:lnTo>
                  <a:pt x="9831" y="4475"/>
                </a:lnTo>
                <a:lnTo>
                  <a:pt x="10161" y="5246"/>
                </a:lnTo>
                <a:lnTo>
                  <a:pt x="8327" y="4402"/>
                </a:lnTo>
                <a:lnTo>
                  <a:pt x="8878" y="4035"/>
                </a:lnTo>
                <a:lnTo>
                  <a:pt x="9428" y="3705"/>
                </a:lnTo>
                <a:close/>
                <a:moveTo>
                  <a:pt x="5283" y="3668"/>
                </a:moveTo>
                <a:lnTo>
                  <a:pt x="6383" y="4072"/>
                </a:lnTo>
                <a:lnTo>
                  <a:pt x="7410" y="4512"/>
                </a:lnTo>
                <a:lnTo>
                  <a:pt x="6383" y="5319"/>
                </a:lnTo>
                <a:lnTo>
                  <a:pt x="5393" y="6163"/>
                </a:lnTo>
                <a:lnTo>
                  <a:pt x="5319" y="5282"/>
                </a:lnTo>
                <a:lnTo>
                  <a:pt x="5283" y="4365"/>
                </a:lnTo>
                <a:lnTo>
                  <a:pt x="5283" y="3668"/>
                </a:lnTo>
                <a:close/>
                <a:moveTo>
                  <a:pt x="13096" y="2494"/>
                </a:moveTo>
                <a:lnTo>
                  <a:pt x="13023" y="2641"/>
                </a:lnTo>
                <a:lnTo>
                  <a:pt x="12986" y="2825"/>
                </a:lnTo>
                <a:lnTo>
                  <a:pt x="12949" y="3008"/>
                </a:lnTo>
                <a:lnTo>
                  <a:pt x="12986" y="3191"/>
                </a:lnTo>
                <a:lnTo>
                  <a:pt x="13096" y="3412"/>
                </a:lnTo>
                <a:lnTo>
                  <a:pt x="13243" y="3595"/>
                </a:lnTo>
                <a:lnTo>
                  <a:pt x="13426" y="3705"/>
                </a:lnTo>
                <a:lnTo>
                  <a:pt x="13646" y="3778"/>
                </a:lnTo>
                <a:lnTo>
                  <a:pt x="13793" y="3815"/>
                </a:lnTo>
                <a:lnTo>
                  <a:pt x="13536" y="4512"/>
                </a:lnTo>
                <a:lnTo>
                  <a:pt x="13243" y="5209"/>
                </a:lnTo>
                <a:lnTo>
                  <a:pt x="12913" y="5869"/>
                </a:lnTo>
                <a:lnTo>
                  <a:pt x="12546" y="6529"/>
                </a:lnTo>
                <a:lnTo>
                  <a:pt x="11665" y="6016"/>
                </a:lnTo>
                <a:lnTo>
                  <a:pt x="10785" y="5576"/>
                </a:lnTo>
                <a:lnTo>
                  <a:pt x="10602" y="5026"/>
                </a:lnTo>
                <a:lnTo>
                  <a:pt x="10345" y="4475"/>
                </a:lnTo>
                <a:lnTo>
                  <a:pt x="10125" y="3962"/>
                </a:lnTo>
                <a:lnTo>
                  <a:pt x="9831" y="3448"/>
                </a:lnTo>
                <a:lnTo>
                  <a:pt x="10602" y="3045"/>
                </a:lnTo>
                <a:lnTo>
                  <a:pt x="11005" y="2898"/>
                </a:lnTo>
                <a:lnTo>
                  <a:pt x="11409" y="2751"/>
                </a:lnTo>
                <a:lnTo>
                  <a:pt x="11849" y="2641"/>
                </a:lnTo>
                <a:lnTo>
                  <a:pt x="12252" y="2568"/>
                </a:lnTo>
                <a:lnTo>
                  <a:pt x="12692" y="2494"/>
                </a:lnTo>
                <a:close/>
                <a:moveTo>
                  <a:pt x="2605" y="6713"/>
                </a:moveTo>
                <a:lnTo>
                  <a:pt x="2678" y="6750"/>
                </a:lnTo>
                <a:lnTo>
                  <a:pt x="2752" y="6823"/>
                </a:lnTo>
                <a:lnTo>
                  <a:pt x="2788" y="6970"/>
                </a:lnTo>
                <a:lnTo>
                  <a:pt x="2752" y="7116"/>
                </a:lnTo>
                <a:lnTo>
                  <a:pt x="2715" y="7153"/>
                </a:lnTo>
                <a:lnTo>
                  <a:pt x="2605" y="7226"/>
                </a:lnTo>
                <a:lnTo>
                  <a:pt x="2458" y="7336"/>
                </a:lnTo>
                <a:lnTo>
                  <a:pt x="2165" y="7116"/>
                </a:lnTo>
                <a:lnTo>
                  <a:pt x="2275" y="6970"/>
                </a:lnTo>
                <a:lnTo>
                  <a:pt x="2275" y="6896"/>
                </a:lnTo>
                <a:lnTo>
                  <a:pt x="2458" y="6860"/>
                </a:lnTo>
                <a:lnTo>
                  <a:pt x="2715" y="6860"/>
                </a:lnTo>
                <a:lnTo>
                  <a:pt x="2715" y="6823"/>
                </a:lnTo>
                <a:lnTo>
                  <a:pt x="2678" y="6786"/>
                </a:lnTo>
                <a:lnTo>
                  <a:pt x="2605" y="6713"/>
                </a:lnTo>
                <a:close/>
                <a:moveTo>
                  <a:pt x="8364" y="6529"/>
                </a:moveTo>
                <a:lnTo>
                  <a:pt x="8547" y="6566"/>
                </a:lnTo>
                <a:lnTo>
                  <a:pt x="8657" y="6603"/>
                </a:lnTo>
                <a:lnTo>
                  <a:pt x="8657" y="6713"/>
                </a:lnTo>
                <a:lnTo>
                  <a:pt x="8694" y="6860"/>
                </a:lnTo>
                <a:lnTo>
                  <a:pt x="8694" y="6970"/>
                </a:lnTo>
                <a:lnTo>
                  <a:pt x="8694" y="7116"/>
                </a:lnTo>
                <a:lnTo>
                  <a:pt x="8657" y="7226"/>
                </a:lnTo>
                <a:lnTo>
                  <a:pt x="8621" y="7336"/>
                </a:lnTo>
                <a:lnTo>
                  <a:pt x="8547" y="7446"/>
                </a:lnTo>
                <a:lnTo>
                  <a:pt x="8364" y="7446"/>
                </a:lnTo>
                <a:lnTo>
                  <a:pt x="8107" y="7520"/>
                </a:lnTo>
                <a:lnTo>
                  <a:pt x="7850" y="7593"/>
                </a:lnTo>
                <a:lnTo>
                  <a:pt x="7704" y="7483"/>
                </a:lnTo>
                <a:lnTo>
                  <a:pt x="7630" y="7336"/>
                </a:lnTo>
                <a:lnTo>
                  <a:pt x="7557" y="7190"/>
                </a:lnTo>
                <a:lnTo>
                  <a:pt x="7594" y="7006"/>
                </a:lnTo>
                <a:lnTo>
                  <a:pt x="7667" y="6750"/>
                </a:lnTo>
                <a:lnTo>
                  <a:pt x="7777" y="6750"/>
                </a:lnTo>
                <a:lnTo>
                  <a:pt x="7850" y="6786"/>
                </a:lnTo>
                <a:lnTo>
                  <a:pt x="7924" y="6750"/>
                </a:lnTo>
                <a:lnTo>
                  <a:pt x="7960" y="6713"/>
                </a:lnTo>
                <a:lnTo>
                  <a:pt x="8071" y="6566"/>
                </a:lnTo>
                <a:lnTo>
                  <a:pt x="8364" y="6529"/>
                </a:lnTo>
                <a:close/>
                <a:moveTo>
                  <a:pt x="3155" y="3191"/>
                </a:moveTo>
                <a:lnTo>
                  <a:pt x="3595" y="3228"/>
                </a:lnTo>
                <a:lnTo>
                  <a:pt x="4036" y="3301"/>
                </a:lnTo>
                <a:lnTo>
                  <a:pt x="4439" y="3412"/>
                </a:lnTo>
                <a:lnTo>
                  <a:pt x="4879" y="3522"/>
                </a:lnTo>
                <a:lnTo>
                  <a:pt x="4843" y="4072"/>
                </a:lnTo>
                <a:lnTo>
                  <a:pt x="4843" y="4659"/>
                </a:lnTo>
                <a:lnTo>
                  <a:pt x="4879" y="5282"/>
                </a:lnTo>
                <a:lnTo>
                  <a:pt x="4989" y="6529"/>
                </a:lnTo>
                <a:lnTo>
                  <a:pt x="4182" y="7263"/>
                </a:lnTo>
                <a:lnTo>
                  <a:pt x="3779" y="7630"/>
                </a:lnTo>
                <a:lnTo>
                  <a:pt x="3375" y="8033"/>
                </a:lnTo>
                <a:lnTo>
                  <a:pt x="3265" y="7960"/>
                </a:lnTo>
                <a:lnTo>
                  <a:pt x="2898" y="7667"/>
                </a:lnTo>
                <a:lnTo>
                  <a:pt x="3008" y="7520"/>
                </a:lnTo>
                <a:lnTo>
                  <a:pt x="3119" y="7410"/>
                </a:lnTo>
                <a:lnTo>
                  <a:pt x="3155" y="7336"/>
                </a:lnTo>
                <a:lnTo>
                  <a:pt x="3192" y="7300"/>
                </a:lnTo>
                <a:lnTo>
                  <a:pt x="3192" y="7153"/>
                </a:lnTo>
                <a:lnTo>
                  <a:pt x="3229" y="6933"/>
                </a:lnTo>
                <a:lnTo>
                  <a:pt x="3192" y="6823"/>
                </a:lnTo>
                <a:lnTo>
                  <a:pt x="3155" y="6676"/>
                </a:lnTo>
                <a:lnTo>
                  <a:pt x="3119" y="6566"/>
                </a:lnTo>
                <a:lnTo>
                  <a:pt x="3045" y="6456"/>
                </a:lnTo>
                <a:lnTo>
                  <a:pt x="2972" y="6383"/>
                </a:lnTo>
                <a:lnTo>
                  <a:pt x="2862" y="6309"/>
                </a:lnTo>
                <a:lnTo>
                  <a:pt x="2752" y="6273"/>
                </a:lnTo>
                <a:lnTo>
                  <a:pt x="2605" y="6236"/>
                </a:lnTo>
                <a:lnTo>
                  <a:pt x="2495" y="6236"/>
                </a:lnTo>
                <a:lnTo>
                  <a:pt x="2348" y="6273"/>
                </a:lnTo>
                <a:lnTo>
                  <a:pt x="2128" y="6383"/>
                </a:lnTo>
                <a:lnTo>
                  <a:pt x="1908" y="6529"/>
                </a:lnTo>
                <a:lnTo>
                  <a:pt x="1761" y="6713"/>
                </a:lnTo>
                <a:lnTo>
                  <a:pt x="1321" y="6309"/>
                </a:lnTo>
                <a:lnTo>
                  <a:pt x="954" y="5833"/>
                </a:lnTo>
                <a:lnTo>
                  <a:pt x="734" y="5502"/>
                </a:lnTo>
                <a:lnTo>
                  <a:pt x="624" y="5172"/>
                </a:lnTo>
                <a:lnTo>
                  <a:pt x="551" y="4805"/>
                </a:lnTo>
                <a:lnTo>
                  <a:pt x="514" y="4439"/>
                </a:lnTo>
                <a:lnTo>
                  <a:pt x="551" y="4255"/>
                </a:lnTo>
                <a:lnTo>
                  <a:pt x="624" y="4072"/>
                </a:lnTo>
                <a:lnTo>
                  <a:pt x="734" y="3925"/>
                </a:lnTo>
                <a:lnTo>
                  <a:pt x="844" y="3778"/>
                </a:lnTo>
                <a:lnTo>
                  <a:pt x="991" y="3668"/>
                </a:lnTo>
                <a:lnTo>
                  <a:pt x="1174" y="3558"/>
                </a:lnTo>
                <a:lnTo>
                  <a:pt x="1541" y="3412"/>
                </a:lnTo>
                <a:lnTo>
                  <a:pt x="1908" y="3265"/>
                </a:lnTo>
                <a:lnTo>
                  <a:pt x="2312" y="3191"/>
                </a:lnTo>
                <a:close/>
                <a:moveTo>
                  <a:pt x="11005" y="6199"/>
                </a:moveTo>
                <a:lnTo>
                  <a:pt x="12289" y="6896"/>
                </a:lnTo>
                <a:lnTo>
                  <a:pt x="11885" y="7483"/>
                </a:lnTo>
                <a:lnTo>
                  <a:pt x="11482" y="8033"/>
                </a:lnTo>
                <a:lnTo>
                  <a:pt x="11335" y="7410"/>
                </a:lnTo>
                <a:lnTo>
                  <a:pt x="11188" y="6750"/>
                </a:lnTo>
                <a:lnTo>
                  <a:pt x="11005" y="6199"/>
                </a:lnTo>
                <a:close/>
                <a:moveTo>
                  <a:pt x="7264" y="8180"/>
                </a:moveTo>
                <a:lnTo>
                  <a:pt x="7410" y="8253"/>
                </a:lnTo>
                <a:lnTo>
                  <a:pt x="7594" y="8290"/>
                </a:lnTo>
                <a:lnTo>
                  <a:pt x="7960" y="8290"/>
                </a:lnTo>
                <a:lnTo>
                  <a:pt x="7704" y="8327"/>
                </a:lnTo>
                <a:lnTo>
                  <a:pt x="7557" y="8327"/>
                </a:lnTo>
                <a:lnTo>
                  <a:pt x="7447" y="8290"/>
                </a:lnTo>
                <a:lnTo>
                  <a:pt x="7337" y="8253"/>
                </a:lnTo>
                <a:lnTo>
                  <a:pt x="7264" y="8180"/>
                </a:lnTo>
                <a:close/>
                <a:moveTo>
                  <a:pt x="8181" y="5979"/>
                </a:moveTo>
                <a:lnTo>
                  <a:pt x="7997" y="6016"/>
                </a:lnTo>
                <a:lnTo>
                  <a:pt x="7814" y="6089"/>
                </a:lnTo>
                <a:lnTo>
                  <a:pt x="7667" y="6236"/>
                </a:lnTo>
                <a:lnTo>
                  <a:pt x="7410" y="6346"/>
                </a:lnTo>
                <a:lnTo>
                  <a:pt x="7190" y="6529"/>
                </a:lnTo>
                <a:lnTo>
                  <a:pt x="6970" y="6713"/>
                </a:lnTo>
                <a:lnTo>
                  <a:pt x="6787" y="6933"/>
                </a:lnTo>
                <a:lnTo>
                  <a:pt x="6677" y="7080"/>
                </a:lnTo>
                <a:lnTo>
                  <a:pt x="6640" y="7263"/>
                </a:lnTo>
                <a:lnTo>
                  <a:pt x="6567" y="7410"/>
                </a:lnTo>
                <a:lnTo>
                  <a:pt x="6567" y="7593"/>
                </a:lnTo>
                <a:lnTo>
                  <a:pt x="6567" y="7923"/>
                </a:lnTo>
                <a:lnTo>
                  <a:pt x="6677" y="8253"/>
                </a:lnTo>
                <a:lnTo>
                  <a:pt x="6787" y="8437"/>
                </a:lnTo>
                <a:lnTo>
                  <a:pt x="6897" y="8584"/>
                </a:lnTo>
                <a:lnTo>
                  <a:pt x="7043" y="8694"/>
                </a:lnTo>
                <a:lnTo>
                  <a:pt x="7190" y="8767"/>
                </a:lnTo>
                <a:lnTo>
                  <a:pt x="7374" y="8804"/>
                </a:lnTo>
                <a:lnTo>
                  <a:pt x="7557" y="8840"/>
                </a:lnTo>
                <a:lnTo>
                  <a:pt x="7924" y="8840"/>
                </a:lnTo>
                <a:lnTo>
                  <a:pt x="8254" y="8767"/>
                </a:lnTo>
                <a:lnTo>
                  <a:pt x="8584" y="8620"/>
                </a:lnTo>
                <a:lnTo>
                  <a:pt x="8914" y="8364"/>
                </a:lnTo>
                <a:lnTo>
                  <a:pt x="9208" y="8070"/>
                </a:lnTo>
                <a:lnTo>
                  <a:pt x="9464" y="7740"/>
                </a:lnTo>
                <a:lnTo>
                  <a:pt x="9538" y="7593"/>
                </a:lnTo>
                <a:lnTo>
                  <a:pt x="9611" y="7410"/>
                </a:lnTo>
                <a:lnTo>
                  <a:pt x="9648" y="7226"/>
                </a:lnTo>
                <a:lnTo>
                  <a:pt x="9648" y="7043"/>
                </a:lnTo>
                <a:lnTo>
                  <a:pt x="9648" y="6860"/>
                </a:lnTo>
                <a:lnTo>
                  <a:pt x="9574" y="6713"/>
                </a:lnTo>
                <a:lnTo>
                  <a:pt x="9464" y="6529"/>
                </a:lnTo>
                <a:lnTo>
                  <a:pt x="9354" y="6419"/>
                </a:lnTo>
                <a:lnTo>
                  <a:pt x="9208" y="6273"/>
                </a:lnTo>
                <a:lnTo>
                  <a:pt x="9061" y="6199"/>
                </a:lnTo>
                <a:lnTo>
                  <a:pt x="8731" y="6053"/>
                </a:lnTo>
                <a:lnTo>
                  <a:pt x="8364" y="5979"/>
                </a:lnTo>
                <a:close/>
                <a:moveTo>
                  <a:pt x="5063" y="7080"/>
                </a:moveTo>
                <a:lnTo>
                  <a:pt x="5246" y="8180"/>
                </a:lnTo>
                <a:lnTo>
                  <a:pt x="5466" y="9281"/>
                </a:lnTo>
                <a:lnTo>
                  <a:pt x="4622" y="8804"/>
                </a:lnTo>
                <a:lnTo>
                  <a:pt x="3779" y="8290"/>
                </a:lnTo>
                <a:lnTo>
                  <a:pt x="4439" y="7667"/>
                </a:lnTo>
                <a:lnTo>
                  <a:pt x="5063" y="7080"/>
                </a:lnTo>
                <a:close/>
                <a:moveTo>
                  <a:pt x="7887" y="4732"/>
                </a:moveTo>
                <a:lnTo>
                  <a:pt x="9171" y="5282"/>
                </a:lnTo>
                <a:lnTo>
                  <a:pt x="10381" y="5869"/>
                </a:lnTo>
                <a:lnTo>
                  <a:pt x="10602" y="6529"/>
                </a:lnTo>
                <a:lnTo>
                  <a:pt x="10785" y="7190"/>
                </a:lnTo>
                <a:lnTo>
                  <a:pt x="10932" y="7850"/>
                </a:lnTo>
                <a:lnTo>
                  <a:pt x="11078" y="8547"/>
                </a:lnTo>
                <a:lnTo>
                  <a:pt x="10565" y="9097"/>
                </a:lnTo>
                <a:lnTo>
                  <a:pt x="10015" y="9647"/>
                </a:lnTo>
                <a:lnTo>
                  <a:pt x="9428" y="10161"/>
                </a:lnTo>
                <a:lnTo>
                  <a:pt x="8841" y="10674"/>
                </a:lnTo>
                <a:lnTo>
                  <a:pt x="8107" y="10418"/>
                </a:lnTo>
                <a:lnTo>
                  <a:pt x="7374" y="10161"/>
                </a:lnTo>
                <a:lnTo>
                  <a:pt x="6677" y="9867"/>
                </a:lnTo>
                <a:lnTo>
                  <a:pt x="5980" y="9537"/>
                </a:lnTo>
                <a:lnTo>
                  <a:pt x="5723" y="8143"/>
                </a:lnTo>
                <a:lnTo>
                  <a:pt x="5466" y="6713"/>
                </a:lnTo>
                <a:lnTo>
                  <a:pt x="6677" y="5722"/>
                </a:lnTo>
                <a:lnTo>
                  <a:pt x="7887" y="4732"/>
                </a:lnTo>
                <a:close/>
                <a:moveTo>
                  <a:pt x="11152" y="9171"/>
                </a:moveTo>
                <a:lnTo>
                  <a:pt x="11225" y="10161"/>
                </a:lnTo>
                <a:lnTo>
                  <a:pt x="11225" y="11188"/>
                </a:lnTo>
                <a:lnTo>
                  <a:pt x="11225" y="11225"/>
                </a:lnTo>
                <a:lnTo>
                  <a:pt x="10308" y="11041"/>
                </a:lnTo>
                <a:lnTo>
                  <a:pt x="9391" y="10821"/>
                </a:lnTo>
                <a:lnTo>
                  <a:pt x="10015" y="10308"/>
                </a:lnTo>
                <a:lnTo>
                  <a:pt x="10565" y="9794"/>
                </a:lnTo>
                <a:lnTo>
                  <a:pt x="11152" y="9171"/>
                </a:lnTo>
                <a:close/>
                <a:moveTo>
                  <a:pt x="12729" y="7153"/>
                </a:moveTo>
                <a:lnTo>
                  <a:pt x="13243" y="7483"/>
                </a:lnTo>
                <a:lnTo>
                  <a:pt x="13756" y="7813"/>
                </a:lnTo>
                <a:lnTo>
                  <a:pt x="14233" y="8180"/>
                </a:lnTo>
                <a:lnTo>
                  <a:pt x="14673" y="8584"/>
                </a:lnTo>
                <a:lnTo>
                  <a:pt x="15113" y="9024"/>
                </a:lnTo>
                <a:lnTo>
                  <a:pt x="15480" y="9464"/>
                </a:lnTo>
                <a:lnTo>
                  <a:pt x="15810" y="9941"/>
                </a:lnTo>
                <a:lnTo>
                  <a:pt x="16067" y="10454"/>
                </a:lnTo>
                <a:lnTo>
                  <a:pt x="16251" y="11005"/>
                </a:lnTo>
                <a:lnTo>
                  <a:pt x="16177" y="11041"/>
                </a:lnTo>
                <a:lnTo>
                  <a:pt x="15957" y="11188"/>
                </a:lnTo>
                <a:lnTo>
                  <a:pt x="15700" y="11298"/>
                </a:lnTo>
                <a:lnTo>
                  <a:pt x="15444" y="11371"/>
                </a:lnTo>
                <a:lnTo>
                  <a:pt x="15187" y="11445"/>
                </a:lnTo>
                <a:lnTo>
                  <a:pt x="15113" y="11371"/>
                </a:lnTo>
                <a:lnTo>
                  <a:pt x="15077" y="11408"/>
                </a:lnTo>
                <a:lnTo>
                  <a:pt x="14233" y="11445"/>
                </a:lnTo>
                <a:lnTo>
                  <a:pt x="13389" y="11408"/>
                </a:lnTo>
                <a:lnTo>
                  <a:pt x="12582" y="11371"/>
                </a:lnTo>
                <a:lnTo>
                  <a:pt x="11739" y="11298"/>
                </a:lnTo>
                <a:lnTo>
                  <a:pt x="11702" y="10198"/>
                </a:lnTo>
                <a:lnTo>
                  <a:pt x="11665" y="9464"/>
                </a:lnTo>
                <a:lnTo>
                  <a:pt x="11592" y="8694"/>
                </a:lnTo>
                <a:lnTo>
                  <a:pt x="12179" y="7923"/>
                </a:lnTo>
                <a:lnTo>
                  <a:pt x="12729" y="7153"/>
                </a:lnTo>
                <a:close/>
                <a:moveTo>
                  <a:pt x="6126" y="10161"/>
                </a:moveTo>
                <a:lnTo>
                  <a:pt x="6787" y="10454"/>
                </a:lnTo>
                <a:lnTo>
                  <a:pt x="7447" y="10711"/>
                </a:lnTo>
                <a:lnTo>
                  <a:pt x="8327" y="11005"/>
                </a:lnTo>
                <a:lnTo>
                  <a:pt x="7557" y="11555"/>
                </a:lnTo>
                <a:lnTo>
                  <a:pt x="6713" y="11995"/>
                </a:lnTo>
                <a:lnTo>
                  <a:pt x="6603" y="12068"/>
                </a:lnTo>
                <a:lnTo>
                  <a:pt x="6346" y="11078"/>
                </a:lnTo>
                <a:lnTo>
                  <a:pt x="6126" y="10161"/>
                </a:lnTo>
                <a:close/>
                <a:moveTo>
                  <a:pt x="3449" y="8657"/>
                </a:moveTo>
                <a:lnTo>
                  <a:pt x="3889" y="8950"/>
                </a:lnTo>
                <a:lnTo>
                  <a:pt x="4733" y="9427"/>
                </a:lnTo>
                <a:lnTo>
                  <a:pt x="5613" y="9904"/>
                </a:lnTo>
                <a:lnTo>
                  <a:pt x="5870" y="11078"/>
                </a:lnTo>
                <a:lnTo>
                  <a:pt x="6016" y="11665"/>
                </a:lnTo>
                <a:lnTo>
                  <a:pt x="6200" y="12288"/>
                </a:lnTo>
                <a:lnTo>
                  <a:pt x="5686" y="12509"/>
                </a:lnTo>
                <a:lnTo>
                  <a:pt x="5136" y="12729"/>
                </a:lnTo>
                <a:lnTo>
                  <a:pt x="4622" y="12875"/>
                </a:lnTo>
                <a:lnTo>
                  <a:pt x="4072" y="12985"/>
                </a:lnTo>
                <a:lnTo>
                  <a:pt x="3705" y="12985"/>
                </a:lnTo>
                <a:lnTo>
                  <a:pt x="3375" y="12949"/>
                </a:lnTo>
                <a:lnTo>
                  <a:pt x="3045" y="12875"/>
                </a:lnTo>
                <a:lnTo>
                  <a:pt x="2715" y="12692"/>
                </a:lnTo>
                <a:lnTo>
                  <a:pt x="2568" y="12582"/>
                </a:lnTo>
                <a:lnTo>
                  <a:pt x="2458" y="12435"/>
                </a:lnTo>
                <a:lnTo>
                  <a:pt x="2348" y="12288"/>
                </a:lnTo>
                <a:lnTo>
                  <a:pt x="2275" y="12105"/>
                </a:lnTo>
                <a:lnTo>
                  <a:pt x="2165" y="11775"/>
                </a:lnTo>
                <a:lnTo>
                  <a:pt x="2165" y="11371"/>
                </a:lnTo>
                <a:lnTo>
                  <a:pt x="2201" y="11005"/>
                </a:lnTo>
                <a:lnTo>
                  <a:pt x="2275" y="10638"/>
                </a:lnTo>
                <a:lnTo>
                  <a:pt x="2385" y="10271"/>
                </a:lnTo>
                <a:lnTo>
                  <a:pt x="2532" y="9941"/>
                </a:lnTo>
                <a:lnTo>
                  <a:pt x="2715" y="9574"/>
                </a:lnTo>
                <a:lnTo>
                  <a:pt x="2935" y="9281"/>
                </a:lnTo>
                <a:lnTo>
                  <a:pt x="3192" y="8950"/>
                </a:lnTo>
                <a:lnTo>
                  <a:pt x="3449" y="8657"/>
                </a:lnTo>
                <a:close/>
                <a:moveTo>
                  <a:pt x="8291" y="14049"/>
                </a:moveTo>
                <a:lnTo>
                  <a:pt x="8401" y="14086"/>
                </a:lnTo>
                <a:lnTo>
                  <a:pt x="8401" y="14196"/>
                </a:lnTo>
                <a:lnTo>
                  <a:pt x="8401" y="14343"/>
                </a:lnTo>
                <a:lnTo>
                  <a:pt x="8364" y="14489"/>
                </a:lnTo>
                <a:lnTo>
                  <a:pt x="8291" y="14599"/>
                </a:lnTo>
                <a:lnTo>
                  <a:pt x="8181" y="14673"/>
                </a:lnTo>
                <a:lnTo>
                  <a:pt x="7960" y="14489"/>
                </a:lnTo>
                <a:lnTo>
                  <a:pt x="7777" y="14306"/>
                </a:lnTo>
                <a:lnTo>
                  <a:pt x="7850" y="14159"/>
                </a:lnTo>
                <a:lnTo>
                  <a:pt x="7997" y="14086"/>
                </a:lnTo>
                <a:lnTo>
                  <a:pt x="8144" y="14049"/>
                </a:lnTo>
                <a:close/>
                <a:moveTo>
                  <a:pt x="8914" y="11188"/>
                </a:moveTo>
                <a:lnTo>
                  <a:pt x="10051" y="11481"/>
                </a:lnTo>
                <a:lnTo>
                  <a:pt x="11225" y="11702"/>
                </a:lnTo>
                <a:lnTo>
                  <a:pt x="11188" y="12288"/>
                </a:lnTo>
                <a:lnTo>
                  <a:pt x="11115" y="12839"/>
                </a:lnTo>
                <a:lnTo>
                  <a:pt x="10968" y="13426"/>
                </a:lnTo>
                <a:lnTo>
                  <a:pt x="10822" y="13976"/>
                </a:lnTo>
                <a:lnTo>
                  <a:pt x="10638" y="14269"/>
                </a:lnTo>
                <a:lnTo>
                  <a:pt x="10455" y="14563"/>
                </a:lnTo>
                <a:lnTo>
                  <a:pt x="10198" y="14819"/>
                </a:lnTo>
                <a:lnTo>
                  <a:pt x="9905" y="15003"/>
                </a:lnTo>
                <a:lnTo>
                  <a:pt x="9648" y="15113"/>
                </a:lnTo>
                <a:lnTo>
                  <a:pt x="9391" y="15150"/>
                </a:lnTo>
                <a:lnTo>
                  <a:pt x="9098" y="15113"/>
                </a:lnTo>
                <a:lnTo>
                  <a:pt x="8841" y="15040"/>
                </a:lnTo>
                <a:lnTo>
                  <a:pt x="8951" y="14856"/>
                </a:lnTo>
                <a:lnTo>
                  <a:pt x="8988" y="14673"/>
                </a:lnTo>
                <a:lnTo>
                  <a:pt x="9061" y="14453"/>
                </a:lnTo>
                <a:lnTo>
                  <a:pt x="9061" y="14269"/>
                </a:lnTo>
                <a:lnTo>
                  <a:pt x="9024" y="14086"/>
                </a:lnTo>
                <a:lnTo>
                  <a:pt x="8951" y="13976"/>
                </a:lnTo>
                <a:lnTo>
                  <a:pt x="8841" y="13829"/>
                </a:lnTo>
                <a:lnTo>
                  <a:pt x="8731" y="13756"/>
                </a:lnTo>
                <a:lnTo>
                  <a:pt x="8547" y="13646"/>
                </a:lnTo>
                <a:lnTo>
                  <a:pt x="8401" y="13609"/>
                </a:lnTo>
                <a:lnTo>
                  <a:pt x="8254" y="13572"/>
                </a:lnTo>
                <a:lnTo>
                  <a:pt x="8071" y="13572"/>
                </a:lnTo>
                <a:lnTo>
                  <a:pt x="7887" y="13609"/>
                </a:lnTo>
                <a:lnTo>
                  <a:pt x="7740" y="13682"/>
                </a:lnTo>
                <a:lnTo>
                  <a:pt x="7594" y="13792"/>
                </a:lnTo>
                <a:lnTo>
                  <a:pt x="7447" y="13902"/>
                </a:lnTo>
                <a:lnTo>
                  <a:pt x="7264" y="13609"/>
                </a:lnTo>
                <a:lnTo>
                  <a:pt x="7080" y="13242"/>
                </a:lnTo>
                <a:lnTo>
                  <a:pt x="6897" y="12912"/>
                </a:lnTo>
                <a:lnTo>
                  <a:pt x="6750" y="12545"/>
                </a:lnTo>
                <a:lnTo>
                  <a:pt x="7814" y="11958"/>
                </a:lnTo>
                <a:lnTo>
                  <a:pt x="8364" y="11591"/>
                </a:lnTo>
                <a:lnTo>
                  <a:pt x="8914" y="11188"/>
                </a:lnTo>
                <a:close/>
                <a:moveTo>
                  <a:pt x="6493" y="0"/>
                </a:moveTo>
                <a:lnTo>
                  <a:pt x="6163" y="294"/>
                </a:lnTo>
                <a:lnTo>
                  <a:pt x="5870" y="624"/>
                </a:lnTo>
                <a:lnTo>
                  <a:pt x="5613" y="991"/>
                </a:lnTo>
                <a:lnTo>
                  <a:pt x="5429" y="1394"/>
                </a:lnTo>
                <a:lnTo>
                  <a:pt x="5246" y="1798"/>
                </a:lnTo>
                <a:lnTo>
                  <a:pt x="5099" y="2201"/>
                </a:lnTo>
                <a:lnTo>
                  <a:pt x="5026" y="2641"/>
                </a:lnTo>
                <a:lnTo>
                  <a:pt x="4953" y="3081"/>
                </a:lnTo>
                <a:lnTo>
                  <a:pt x="4219" y="2898"/>
                </a:lnTo>
                <a:lnTo>
                  <a:pt x="3485" y="2788"/>
                </a:lnTo>
                <a:lnTo>
                  <a:pt x="2752" y="2715"/>
                </a:lnTo>
                <a:lnTo>
                  <a:pt x="2385" y="2751"/>
                </a:lnTo>
                <a:lnTo>
                  <a:pt x="2055" y="2788"/>
                </a:lnTo>
                <a:lnTo>
                  <a:pt x="1725" y="2825"/>
                </a:lnTo>
                <a:lnTo>
                  <a:pt x="1394" y="2898"/>
                </a:lnTo>
                <a:lnTo>
                  <a:pt x="1101" y="3045"/>
                </a:lnTo>
                <a:lnTo>
                  <a:pt x="808" y="3191"/>
                </a:lnTo>
                <a:lnTo>
                  <a:pt x="551" y="3338"/>
                </a:lnTo>
                <a:lnTo>
                  <a:pt x="367" y="3558"/>
                </a:lnTo>
                <a:lnTo>
                  <a:pt x="184" y="3815"/>
                </a:lnTo>
                <a:lnTo>
                  <a:pt x="74" y="4108"/>
                </a:lnTo>
                <a:lnTo>
                  <a:pt x="1" y="4402"/>
                </a:lnTo>
                <a:lnTo>
                  <a:pt x="1" y="4732"/>
                </a:lnTo>
                <a:lnTo>
                  <a:pt x="37" y="5026"/>
                </a:lnTo>
                <a:lnTo>
                  <a:pt x="147" y="5356"/>
                </a:lnTo>
                <a:lnTo>
                  <a:pt x="257" y="5649"/>
                </a:lnTo>
                <a:lnTo>
                  <a:pt x="441" y="5943"/>
                </a:lnTo>
                <a:lnTo>
                  <a:pt x="624" y="6236"/>
                </a:lnTo>
                <a:lnTo>
                  <a:pt x="844" y="6493"/>
                </a:lnTo>
                <a:lnTo>
                  <a:pt x="1211" y="6860"/>
                </a:lnTo>
                <a:lnTo>
                  <a:pt x="1615" y="7263"/>
                </a:lnTo>
                <a:lnTo>
                  <a:pt x="1615" y="7300"/>
                </a:lnTo>
                <a:lnTo>
                  <a:pt x="1615" y="7520"/>
                </a:lnTo>
                <a:lnTo>
                  <a:pt x="1688" y="7777"/>
                </a:lnTo>
                <a:lnTo>
                  <a:pt x="1725" y="7887"/>
                </a:lnTo>
                <a:lnTo>
                  <a:pt x="1835" y="7960"/>
                </a:lnTo>
                <a:lnTo>
                  <a:pt x="1908" y="8033"/>
                </a:lnTo>
                <a:lnTo>
                  <a:pt x="2055" y="8070"/>
                </a:lnTo>
                <a:lnTo>
                  <a:pt x="2165" y="8107"/>
                </a:lnTo>
                <a:lnTo>
                  <a:pt x="2275" y="8070"/>
                </a:lnTo>
                <a:lnTo>
                  <a:pt x="2532" y="7997"/>
                </a:lnTo>
                <a:lnTo>
                  <a:pt x="3045" y="8400"/>
                </a:lnTo>
                <a:lnTo>
                  <a:pt x="2642" y="8914"/>
                </a:lnTo>
                <a:lnTo>
                  <a:pt x="2312" y="9464"/>
                </a:lnTo>
                <a:lnTo>
                  <a:pt x="2018" y="10051"/>
                </a:lnTo>
                <a:lnTo>
                  <a:pt x="1871" y="10344"/>
                </a:lnTo>
                <a:lnTo>
                  <a:pt x="1798" y="10674"/>
                </a:lnTo>
                <a:lnTo>
                  <a:pt x="1725" y="10968"/>
                </a:lnTo>
                <a:lnTo>
                  <a:pt x="1688" y="11261"/>
                </a:lnTo>
                <a:lnTo>
                  <a:pt x="1688" y="11555"/>
                </a:lnTo>
                <a:lnTo>
                  <a:pt x="1725" y="11885"/>
                </a:lnTo>
                <a:lnTo>
                  <a:pt x="1798" y="12142"/>
                </a:lnTo>
                <a:lnTo>
                  <a:pt x="1908" y="12435"/>
                </a:lnTo>
                <a:lnTo>
                  <a:pt x="2055" y="12692"/>
                </a:lnTo>
                <a:lnTo>
                  <a:pt x="2238" y="12912"/>
                </a:lnTo>
                <a:lnTo>
                  <a:pt x="2495" y="13132"/>
                </a:lnTo>
                <a:lnTo>
                  <a:pt x="2788" y="13279"/>
                </a:lnTo>
                <a:lnTo>
                  <a:pt x="3045" y="13389"/>
                </a:lnTo>
                <a:lnTo>
                  <a:pt x="3375" y="13426"/>
                </a:lnTo>
                <a:lnTo>
                  <a:pt x="3669" y="13462"/>
                </a:lnTo>
                <a:lnTo>
                  <a:pt x="3999" y="13462"/>
                </a:lnTo>
                <a:lnTo>
                  <a:pt x="4292" y="13426"/>
                </a:lnTo>
                <a:lnTo>
                  <a:pt x="4586" y="13389"/>
                </a:lnTo>
                <a:lnTo>
                  <a:pt x="5026" y="13242"/>
                </a:lnTo>
                <a:lnTo>
                  <a:pt x="5503" y="13095"/>
                </a:lnTo>
                <a:lnTo>
                  <a:pt x="5906" y="12949"/>
                </a:lnTo>
                <a:lnTo>
                  <a:pt x="6346" y="12729"/>
                </a:lnTo>
                <a:lnTo>
                  <a:pt x="6530" y="13169"/>
                </a:lnTo>
                <a:lnTo>
                  <a:pt x="6713" y="13572"/>
                </a:lnTo>
                <a:lnTo>
                  <a:pt x="6970" y="13976"/>
                </a:lnTo>
                <a:lnTo>
                  <a:pt x="7227" y="14343"/>
                </a:lnTo>
                <a:lnTo>
                  <a:pt x="7153" y="14526"/>
                </a:lnTo>
                <a:lnTo>
                  <a:pt x="7117" y="14709"/>
                </a:lnTo>
                <a:lnTo>
                  <a:pt x="7153" y="14893"/>
                </a:lnTo>
                <a:lnTo>
                  <a:pt x="7227" y="15076"/>
                </a:lnTo>
                <a:lnTo>
                  <a:pt x="7337" y="15223"/>
                </a:lnTo>
                <a:lnTo>
                  <a:pt x="7484" y="15333"/>
                </a:lnTo>
                <a:lnTo>
                  <a:pt x="7630" y="15406"/>
                </a:lnTo>
                <a:lnTo>
                  <a:pt x="7777" y="15480"/>
                </a:lnTo>
                <a:lnTo>
                  <a:pt x="7924" y="15516"/>
                </a:lnTo>
                <a:lnTo>
                  <a:pt x="8107" y="15516"/>
                </a:lnTo>
                <a:lnTo>
                  <a:pt x="8254" y="15480"/>
                </a:lnTo>
                <a:lnTo>
                  <a:pt x="8437" y="15406"/>
                </a:lnTo>
                <a:lnTo>
                  <a:pt x="8474" y="15406"/>
                </a:lnTo>
                <a:lnTo>
                  <a:pt x="8804" y="15516"/>
                </a:lnTo>
                <a:lnTo>
                  <a:pt x="9171" y="15590"/>
                </a:lnTo>
                <a:lnTo>
                  <a:pt x="9501" y="15590"/>
                </a:lnTo>
                <a:lnTo>
                  <a:pt x="9868" y="15516"/>
                </a:lnTo>
                <a:lnTo>
                  <a:pt x="10161" y="15406"/>
                </a:lnTo>
                <a:lnTo>
                  <a:pt x="10418" y="15260"/>
                </a:lnTo>
                <a:lnTo>
                  <a:pt x="10675" y="15040"/>
                </a:lnTo>
                <a:lnTo>
                  <a:pt x="10858" y="14819"/>
                </a:lnTo>
                <a:lnTo>
                  <a:pt x="11042" y="14563"/>
                </a:lnTo>
                <a:lnTo>
                  <a:pt x="11188" y="14269"/>
                </a:lnTo>
                <a:lnTo>
                  <a:pt x="11299" y="13976"/>
                </a:lnTo>
                <a:lnTo>
                  <a:pt x="11409" y="13682"/>
                </a:lnTo>
                <a:lnTo>
                  <a:pt x="11519" y="13242"/>
                </a:lnTo>
                <a:lnTo>
                  <a:pt x="11629" y="12765"/>
                </a:lnTo>
                <a:lnTo>
                  <a:pt x="11665" y="12252"/>
                </a:lnTo>
                <a:lnTo>
                  <a:pt x="11702" y="11775"/>
                </a:lnTo>
                <a:lnTo>
                  <a:pt x="12619" y="11848"/>
                </a:lnTo>
                <a:lnTo>
                  <a:pt x="13499" y="11922"/>
                </a:lnTo>
                <a:lnTo>
                  <a:pt x="14416" y="11922"/>
                </a:lnTo>
                <a:lnTo>
                  <a:pt x="15297" y="11885"/>
                </a:lnTo>
                <a:lnTo>
                  <a:pt x="15333" y="11848"/>
                </a:lnTo>
                <a:lnTo>
                  <a:pt x="15333" y="11775"/>
                </a:lnTo>
                <a:lnTo>
                  <a:pt x="15590" y="11702"/>
                </a:lnTo>
                <a:lnTo>
                  <a:pt x="15884" y="11628"/>
                </a:lnTo>
                <a:lnTo>
                  <a:pt x="16140" y="11481"/>
                </a:lnTo>
                <a:lnTo>
                  <a:pt x="16397" y="11335"/>
                </a:lnTo>
                <a:lnTo>
                  <a:pt x="16507" y="11335"/>
                </a:lnTo>
                <a:lnTo>
                  <a:pt x="16544" y="11298"/>
                </a:lnTo>
                <a:lnTo>
                  <a:pt x="16581" y="11225"/>
                </a:lnTo>
                <a:lnTo>
                  <a:pt x="16544" y="10931"/>
                </a:lnTo>
                <a:lnTo>
                  <a:pt x="16471" y="10638"/>
                </a:lnTo>
                <a:lnTo>
                  <a:pt x="16397" y="10344"/>
                </a:lnTo>
                <a:lnTo>
                  <a:pt x="16287" y="10088"/>
                </a:lnTo>
                <a:lnTo>
                  <a:pt x="15994" y="9537"/>
                </a:lnTo>
                <a:lnTo>
                  <a:pt x="15627" y="9060"/>
                </a:lnTo>
                <a:lnTo>
                  <a:pt x="15223" y="8584"/>
                </a:lnTo>
                <a:lnTo>
                  <a:pt x="14783" y="8143"/>
                </a:lnTo>
                <a:lnTo>
                  <a:pt x="14306" y="7740"/>
                </a:lnTo>
                <a:lnTo>
                  <a:pt x="13793" y="7336"/>
                </a:lnTo>
                <a:lnTo>
                  <a:pt x="12949" y="6786"/>
                </a:lnTo>
                <a:lnTo>
                  <a:pt x="13353" y="6053"/>
                </a:lnTo>
                <a:lnTo>
                  <a:pt x="13720" y="5319"/>
                </a:lnTo>
                <a:lnTo>
                  <a:pt x="14050" y="4549"/>
                </a:lnTo>
                <a:lnTo>
                  <a:pt x="14306" y="3778"/>
                </a:lnTo>
                <a:lnTo>
                  <a:pt x="14306" y="3632"/>
                </a:lnTo>
                <a:lnTo>
                  <a:pt x="14453" y="3522"/>
                </a:lnTo>
                <a:lnTo>
                  <a:pt x="14600" y="3375"/>
                </a:lnTo>
                <a:lnTo>
                  <a:pt x="14747" y="3155"/>
                </a:lnTo>
                <a:lnTo>
                  <a:pt x="14820" y="2935"/>
                </a:lnTo>
                <a:lnTo>
                  <a:pt x="14820" y="2678"/>
                </a:lnTo>
                <a:lnTo>
                  <a:pt x="14747" y="2421"/>
                </a:lnTo>
                <a:lnTo>
                  <a:pt x="14637" y="2238"/>
                </a:lnTo>
                <a:lnTo>
                  <a:pt x="14490" y="2054"/>
                </a:lnTo>
                <a:lnTo>
                  <a:pt x="14270" y="1944"/>
                </a:lnTo>
                <a:lnTo>
                  <a:pt x="14160" y="1908"/>
                </a:lnTo>
                <a:lnTo>
                  <a:pt x="14013" y="1908"/>
                </a:lnTo>
                <a:lnTo>
                  <a:pt x="13830" y="1944"/>
                </a:lnTo>
                <a:lnTo>
                  <a:pt x="13683" y="2018"/>
                </a:lnTo>
                <a:lnTo>
                  <a:pt x="13536" y="2091"/>
                </a:lnTo>
                <a:lnTo>
                  <a:pt x="13389" y="2201"/>
                </a:lnTo>
                <a:lnTo>
                  <a:pt x="12949" y="2128"/>
                </a:lnTo>
                <a:lnTo>
                  <a:pt x="12472" y="2164"/>
                </a:lnTo>
                <a:lnTo>
                  <a:pt x="12032" y="2201"/>
                </a:lnTo>
                <a:lnTo>
                  <a:pt x="11592" y="2274"/>
                </a:lnTo>
                <a:lnTo>
                  <a:pt x="11115" y="2421"/>
                </a:lnTo>
                <a:lnTo>
                  <a:pt x="10675" y="2568"/>
                </a:lnTo>
                <a:lnTo>
                  <a:pt x="10271" y="2751"/>
                </a:lnTo>
                <a:lnTo>
                  <a:pt x="9831" y="2971"/>
                </a:lnTo>
                <a:lnTo>
                  <a:pt x="9611" y="3081"/>
                </a:lnTo>
                <a:lnTo>
                  <a:pt x="9208" y="2421"/>
                </a:lnTo>
                <a:lnTo>
                  <a:pt x="8767" y="1761"/>
                </a:lnTo>
                <a:lnTo>
                  <a:pt x="8254" y="1137"/>
                </a:lnTo>
                <a:lnTo>
                  <a:pt x="7740" y="550"/>
                </a:lnTo>
                <a:lnTo>
                  <a:pt x="7630" y="477"/>
                </a:lnTo>
                <a:lnTo>
                  <a:pt x="7520" y="477"/>
                </a:lnTo>
                <a:lnTo>
                  <a:pt x="7117" y="624"/>
                </a:lnTo>
                <a:lnTo>
                  <a:pt x="6713" y="807"/>
                </a:lnTo>
                <a:lnTo>
                  <a:pt x="6640" y="844"/>
                </a:lnTo>
                <a:lnTo>
                  <a:pt x="6603" y="881"/>
                </a:lnTo>
                <a:lnTo>
                  <a:pt x="6640" y="991"/>
                </a:lnTo>
                <a:lnTo>
                  <a:pt x="6677" y="1064"/>
                </a:lnTo>
                <a:lnTo>
                  <a:pt x="6787" y="1064"/>
                </a:lnTo>
                <a:lnTo>
                  <a:pt x="7153" y="1027"/>
                </a:lnTo>
                <a:lnTo>
                  <a:pt x="7484" y="991"/>
                </a:lnTo>
                <a:lnTo>
                  <a:pt x="7960" y="1541"/>
                </a:lnTo>
                <a:lnTo>
                  <a:pt x="8401" y="2091"/>
                </a:lnTo>
                <a:lnTo>
                  <a:pt x="8841" y="2715"/>
                </a:lnTo>
                <a:lnTo>
                  <a:pt x="9208" y="3301"/>
                </a:lnTo>
                <a:lnTo>
                  <a:pt x="8511" y="3742"/>
                </a:lnTo>
                <a:lnTo>
                  <a:pt x="7850" y="4219"/>
                </a:lnTo>
                <a:lnTo>
                  <a:pt x="6603" y="3668"/>
                </a:lnTo>
                <a:lnTo>
                  <a:pt x="5980" y="3412"/>
                </a:lnTo>
                <a:lnTo>
                  <a:pt x="5319" y="3191"/>
                </a:lnTo>
                <a:lnTo>
                  <a:pt x="5393" y="2788"/>
                </a:lnTo>
                <a:lnTo>
                  <a:pt x="5466" y="2384"/>
                </a:lnTo>
                <a:lnTo>
                  <a:pt x="5576" y="1981"/>
                </a:lnTo>
                <a:lnTo>
                  <a:pt x="5723" y="1577"/>
                </a:lnTo>
                <a:lnTo>
                  <a:pt x="5906" y="1211"/>
                </a:lnTo>
                <a:lnTo>
                  <a:pt x="6126" y="844"/>
                </a:lnTo>
                <a:lnTo>
                  <a:pt x="6383" y="514"/>
                </a:lnTo>
                <a:lnTo>
                  <a:pt x="6640" y="184"/>
                </a:lnTo>
                <a:lnTo>
                  <a:pt x="6677" y="110"/>
                </a:lnTo>
                <a:lnTo>
                  <a:pt x="6677" y="37"/>
                </a:lnTo>
                <a:lnTo>
                  <a:pt x="6603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2" name="Google Shape;272;p4"/>
          <p:cNvSpPr/>
          <p:nvPr/>
        </p:nvSpPr>
        <p:spPr>
          <a:xfrm>
            <a:off x="-35016" y="4075593"/>
            <a:ext cx="339602" cy="400617"/>
          </a:xfrm>
          <a:custGeom>
            <a:avLst/>
            <a:gdLst/>
            <a:ahLst/>
            <a:cxnLst/>
            <a:rect l="l" t="t" r="r" b="b"/>
            <a:pathLst>
              <a:path w="9391" h="11079" extrusionOk="0">
                <a:moveTo>
                  <a:pt x="4916" y="441"/>
                </a:moveTo>
                <a:lnTo>
                  <a:pt x="5026" y="477"/>
                </a:lnTo>
                <a:lnTo>
                  <a:pt x="5099" y="551"/>
                </a:lnTo>
                <a:lnTo>
                  <a:pt x="5099" y="771"/>
                </a:lnTo>
                <a:lnTo>
                  <a:pt x="5026" y="954"/>
                </a:lnTo>
                <a:lnTo>
                  <a:pt x="4953" y="1064"/>
                </a:lnTo>
                <a:lnTo>
                  <a:pt x="4842" y="1138"/>
                </a:lnTo>
                <a:lnTo>
                  <a:pt x="4732" y="1174"/>
                </a:lnTo>
                <a:lnTo>
                  <a:pt x="4622" y="1138"/>
                </a:lnTo>
                <a:lnTo>
                  <a:pt x="4366" y="1028"/>
                </a:lnTo>
                <a:lnTo>
                  <a:pt x="4439" y="917"/>
                </a:lnTo>
                <a:lnTo>
                  <a:pt x="4439" y="771"/>
                </a:lnTo>
                <a:lnTo>
                  <a:pt x="4402" y="697"/>
                </a:lnTo>
                <a:lnTo>
                  <a:pt x="4366" y="661"/>
                </a:lnTo>
                <a:lnTo>
                  <a:pt x="4476" y="551"/>
                </a:lnTo>
                <a:lnTo>
                  <a:pt x="4622" y="477"/>
                </a:lnTo>
                <a:lnTo>
                  <a:pt x="4769" y="441"/>
                </a:lnTo>
                <a:close/>
                <a:moveTo>
                  <a:pt x="3375" y="6493"/>
                </a:moveTo>
                <a:lnTo>
                  <a:pt x="3375" y="6530"/>
                </a:lnTo>
                <a:lnTo>
                  <a:pt x="3339" y="6530"/>
                </a:lnTo>
                <a:lnTo>
                  <a:pt x="3375" y="6493"/>
                </a:lnTo>
                <a:close/>
                <a:moveTo>
                  <a:pt x="4292" y="6933"/>
                </a:moveTo>
                <a:lnTo>
                  <a:pt x="4256" y="7007"/>
                </a:lnTo>
                <a:lnTo>
                  <a:pt x="4219" y="6970"/>
                </a:lnTo>
                <a:lnTo>
                  <a:pt x="4292" y="6933"/>
                </a:lnTo>
                <a:close/>
                <a:moveTo>
                  <a:pt x="5209" y="4219"/>
                </a:moveTo>
                <a:lnTo>
                  <a:pt x="5429" y="4329"/>
                </a:lnTo>
                <a:lnTo>
                  <a:pt x="5649" y="4439"/>
                </a:lnTo>
                <a:lnTo>
                  <a:pt x="5686" y="4549"/>
                </a:lnTo>
                <a:lnTo>
                  <a:pt x="5723" y="4586"/>
                </a:lnTo>
                <a:lnTo>
                  <a:pt x="5796" y="4586"/>
                </a:lnTo>
                <a:lnTo>
                  <a:pt x="6016" y="4879"/>
                </a:lnTo>
                <a:lnTo>
                  <a:pt x="6163" y="5173"/>
                </a:lnTo>
                <a:lnTo>
                  <a:pt x="6200" y="5503"/>
                </a:lnTo>
                <a:lnTo>
                  <a:pt x="6200" y="5833"/>
                </a:lnTo>
                <a:lnTo>
                  <a:pt x="6090" y="6126"/>
                </a:lnTo>
                <a:lnTo>
                  <a:pt x="5943" y="6420"/>
                </a:lnTo>
                <a:lnTo>
                  <a:pt x="5796" y="6603"/>
                </a:lnTo>
                <a:lnTo>
                  <a:pt x="5649" y="6750"/>
                </a:lnTo>
                <a:lnTo>
                  <a:pt x="5649" y="6713"/>
                </a:lnTo>
                <a:lnTo>
                  <a:pt x="5649" y="6566"/>
                </a:lnTo>
                <a:lnTo>
                  <a:pt x="5649" y="6383"/>
                </a:lnTo>
                <a:lnTo>
                  <a:pt x="5613" y="6346"/>
                </a:lnTo>
                <a:lnTo>
                  <a:pt x="5576" y="6310"/>
                </a:lnTo>
                <a:lnTo>
                  <a:pt x="5539" y="6310"/>
                </a:lnTo>
                <a:lnTo>
                  <a:pt x="5503" y="6346"/>
                </a:lnTo>
                <a:lnTo>
                  <a:pt x="5393" y="6493"/>
                </a:lnTo>
                <a:lnTo>
                  <a:pt x="5356" y="6676"/>
                </a:lnTo>
                <a:lnTo>
                  <a:pt x="5319" y="6933"/>
                </a:lnTo>
                <a:lnTo>
                  <a:pt x="5099" y="7007"/>
                </a:lnTo>
                <a:lnTo>
                  <a:pt x="5099" y="6860"/>
                </a:lnTo>
                <a:lnTo>
                  <a:pt x="5099" y="6713"/>
                </a:lnTo>
                <a:lnTo>
                  <a:pt x="5136" y="6566"/>
                </a:lnTo>
                <a:lnTo>
                  <a:pt x="5209" y="6456"/>
                </a:lnTo>
                <a:lnTo>
                  <a:pt x="5246" y="6420"/>
                </a:lnTo>
                <a:lnTo>
                  <a:pt x="5209" y="6383"/>
                </a:lnTo>
                <a:lnTo>
                  <a:pt x="5173" y="6346"/>
                </a:lnTo>
                <a:lnTo>
                  <a:pt x="5136" y="6346"/>
                </a:lnTo>
                <a:lnTo>
                  <a:pt x="4953" y="6456"/>
                </a:lnTo>
                <a:lnTo>
                  <a:pt x="4842" y="6640"/>
                </a:lnTo>
                <a:lnTo>
                  <a:pt x="4769" y="6823"/>
                </a:lnTo>
                <a:lnTo>
                  <a:pt x="4769" y="7043"/>
                </a:lnTo>
                <a:lnTo>
                  <a:pt x="4696" y="7043"/>
                </a:lnTo>
                <a:lnTo>
                  <a:pt x="4659" y="7007"/>
                </a:lnTo>
                <a:lnTo>
                  <a:pt x="4622" y="6970"/>
                </a:lnTo>
                <a:lnTo>
                  <a:pt x="4586" y="6970"/>
                </a:lnTo>
                <a:lnTo>
                  <a:pt x="5026" y="6016"/>
                </a:lnTo>
                <a:lnTo>
                  <a:pt x="5026" y="5943"/>
                </a:lnTo>
                <a:lnTo>
                  <a:pt x="4989" y="5906"/>
                </a:lnTo>
                <a:lnTo>
                  <a:pt x="4953" y="5906"/>
                </a:lnTo>
                <a:lnTo>
                  <a:pt x="4916" y="5943"/>
                </a:lnTo>
                <a:lnTo>
                  <a:pt x="4402" y="6750"/>
                </a:lnTo>
                <a:lnTo>
                  <a:pt x="4366" y="6676"/>
                </a:lnTo>
                <a:lnTo>
                  <a:pt x="4329" y="6640"/>
                </a:lnTo>
                <a:lnTo>
                  <a:pt x="4256" y="6640"/>
                </a:lnTo>
                <a:lnTo>
                  <a:pt x="4439" y="6236"/>
                </a:lnTo>
                <a:lnTo>
                  <a:pt x="4659" y="5796"/>
                </a:lnTo>
                <a:lnTo>
                  <a:pt x="4696" y="5759"/>
                </a:lnTo>
                <a:lnTo>
                  <a:pt x="4659" y="5723"/>
                </a:lnTo>
                <a:lnTo>
                  <a:pt x="4586" y="5723"/>
                </a:lnTo>
                <a:lnTo>
                  <a:pt x="4182" y="6273"/>
                </a:lnTo>
                <a:lnTo>
                  <a:pt x="3999" y="6566"/>
                </a:lnTo>
                <a:lnTo>
                  <a:pt x="3852" y="6860"/>
                </a:lnTo>
                <a:lnTo>
                  <a:pt x="3669" y="6786"/>
                </a:lnTo>
                <a:lnTo>
                  <a:pt x="3779" y="6750"/>
                </a:lnTo>
                <a:lnTo>
                  <a:pt x="3852" y="6640"/>
                </a:lnTo>
                <a:lnTo>
                  <a:pt x="3889" y="6566"/>
                </a:lnTo>
                <a:lnTo>
                  <a:pt x="3889" y="6420"/>
                </a:lnTo>
                <a:lnTo>
                  <a:pt x="3889" y="6383"/>
                </a:lnTo>
                <a:lnTo>
                  <a:pt x="3815" y="6383"/>
                </a:lnTo>
                <a:lnTo>
                  <a:pt x="3999" y="6163"/>
                </a:lnTo>
                <a:lnTo>
                  <a:pt x="4512" y="5539"/>
                </a:lnTo>
                <a:lnTo>
                  <a:pt x="4512" y="5466"/>
                </a:lnTo>
                <a:lnTo>
                  <a:pt x="4476" y="5429"/>
                </a:lnTo>
                <a:lnTo>
                  <a:pt x="4402" y="5429"/>
                </a:lnTo>
                <a:lnTo>
                  <a:pt x="3779" y="6016"/>
                </a:lnTo>
                <a:lnTo>
                  <a:pt x="3632" y="6126"/>
                </a:lnTo>
                <a:lnTo>
                  <a:pt x="3595" y="6090"/>
                </a:lnTo>
                <a:lnTo>
                  <a:pt x="3559" y="6090"/>
                </a:lnTo>
                <a:lnTo>
                  <a:pt x="3485" y="6126"/>
                </a:lnTo>
                <a:lnTo>
                  <a:pt x="3669" y="5869"/>
                </a:lnTo>
                <a:lnTo>
                  <a:pt x="3889" y="5649"/>
                </a:lnTo>
                <a:lnTo>
                  <a:pt x="4146" y="5466"/>
                </a:lnTo>
                <a:lnTo>
                  <a:pt x="4402" y="5283"/>
                </a:lnTo>
                <a:lnTo>
                  <a:pt x="4439" y="5246"/>
                </a:lnTo>
                <a:lnTo>
                  <a:pt x="4402" y="5209"/>
                </a:lnTo>
                <a:lnTo>
                  <a:pt x="4402" y="5173"/>
                </a:lnTo>
                <a:lnTo>
                  <a:pt x="4329" y="5136"/>
                </a:lnTo>
                <a:lnTo>
                  <a:pt x="3962" y="5319"/>
                </a:lnTo>
                <a:lnTo>
                  <a:pt x="3632" y="5539"/>
                </a:lnTo>
                <a:lnTo>
                  <a:pt x="3339" y="5796"/>
                </a:lnTo>
                <a:lnTo>
                  <a:pt x="3082" y="6126"/>
                </a:lnTo>
                <a:lnTo>
                  <a:pt x="3045" y="6016"/>
                </a:lnTo>
                <a:lnTo>
                  <a:pt x="3082" y="5980"/>
                </a:lnTo>
                <a:lnTo>
                  <a:pt x="3339" y="5613"/>
                </a:lnTo>
                <a:lnTo>
                  <a:pt x="3632" y="5283"/>
                </a:lnTo>
                <a:lnTo>
                  <a:pt x="3962" y="4952"/>
                </a:lnTo>
                <a:lnTo>
                  <a:pt x="4292" y="4659"/>
                </a:lnTo>
                <a:lnTo>
                  <a:pt x="4292" y="4622"/>
                </a:lnTo>
                <a:lnTo>
                  <a:pt x="4256" y="4586"/>
                </a:lnTo>
                <a:lnTo>
                  <a:pt x="4219" y="4586"/>
                </a:lnTo>
                <a:lnTo>
                  <a:pt x="3925" y="4732"/>
                </a:lnTo>
                <a:lnTo>
                  <a:pt x="3632" y="4879"/>
                </a:lnTo>
                <a:lnTo>
                  <a:pt x="3375" y="5099"/>
                </a:lnTo>
                <a:lnTo>
                  <a:pt x="3155" y="5356"/>
                </a:lnTo>
                <a:lnTo>
                  <a:pt x="3228" y="5209"/>
                </a:lnTo>
                <a:lnTo>
                  <a:pt x="3339" y="5062"/>
                </a:lnTo>
                <a:lnTo>
                  <a:pt x="3559" y="4842"/>
                </a:lnTo>
                <a:lnTo>
                  <a:pt x="3852" y="4622"/>
                </a:lnTo>
                <a:lnTo>
                  <a:pt x="4146" y="4476"/>
                </a:lnTo>
                <a:lnTo>
                  <a:pt x="4402" y="4366"/>
                </a:lnTo>
                <a:lnTo>
                  <a:pt x="4659" y="4292"/>
                </a:lnTo>
                <a:lnTo>
                  <a:pt x="4953" y="4219"/>
                </a:lnTo>
                <a:close/>
                <a:moveTo>
                  <a:pt x="807" y="8767"/>
                </a:moveTo>
                <a:lnTo>
                  <a:pt x="807" y="8841"/>
                </a:lnTo>
                <a:lnTo>
                  <a:pt x="844" y="8914"/>
                </a:lnTo>
                <a:lnTo>
                  <a:pt x="918" y="8951"/>
                </a:lnTo>
                <a:lnTo>
                  <a:pt x="1138" y="8951"/>
                </a:lnTo>
                <a:lnTo>
                  <a:pt x="1211" y="8987"/>
                </a:lnTo>
                <a:lnTo>
                  <a:pt x="1321" y="8987"/>
                </a:lnTo>
                <a:lnTo>
                  <a:pt x="1321" y="9061"/>
                </a:lnTo>
                <a:lnTo>
                  <a:pt x="1321" y="9097"/>
                </a:lnTo>
                <a:lnTo>
                  <a:pt x="1248" y="9171"/>
                </a:lnTo>
                <a:lnTo>
                  <a:pt x="1174" y="9207"/>
                </a:lnTo>
                <a:lnTo>
                  <a:pt x="954" y="9244"/>
                </a:lnTo>
                <a:lnTo>
                  <a:pt x="844" y="9207"/>
                </a:lnTo>
                <a:lnTo>
                  <a:pt x="697" y="9134"/>
                </a:lnTo>
                <a:lnTo>
                  <a:pt x="587" y="9061"/>
                </a:lnTo>
                <a:lnTo>
                  <a:pt x="551" y="8951"/>
                </a:lnTo>
                <a:lnTo>
                  <a:pt x="661" y="8841"/>
                </a:lnTo>
                <a:lnTo>
                  <a:pt x="807" y="8767"/>
                </a:lnTo>
                <a:close/>
                <a:moveTo>
                  <a:pt x="8511" y="8657"/>
                </a:moveTo>
                <a:lnTo>
                  <a:pt x="8621" y="8694"/>
                </a:lnTo>
                <a:lnTo>
                  <a:pt x="8731" y="8731"/>
                </a:lnTo>
                <a:lnTo>
                  <a:pt x="8841" y="8804"/>
                </a:lnTo>
                <a:lnTo>
                  <a:pt x="8951" y="8877"/>
                </a:lnTo>
                <a:lnTo>
                  <a:pt x="8987" y="8987"/>
                </a:lnTo>
                <a:lnTo>
                  <a:pt x="9024" y="9097"/>
                </a:lnTo>
                <a:lnTo>
                  <a:pt x="9024" y="9134"/>
                </a:lnTo>
                <a:lnTo>
                  <a:pt x="8987" y="9134"/>
                </a:lnTo>
                <a:lnTo>
                  <a:pt x="8877" y="9097"/>
                </a:lnTo>
                <a:lnTo>
                  <a:pt x="8804" y="9134"/>
                </a:lnTo>
                <a:lnTo>
                  <a:pt x="8731" y="9171"/>
                </a:lnTo>
                <a:lnTo>
                  <a:pt x="8621" y="9281"/>
                </a:lnTo>
                <a:lnTo>
                  <a:pt x="8474" y="9354"/>
                </a:lnTo>
                <a:lnTo>
                  <a:pt x="8327" y="9318"/>
                </a:lnTo>
                <a:lnTo>
                  <a:pt x="8254" y="9244"/>
                </a:lnTo>
                <a:lnTo>
                  <a:pt x="8217" y="9171"/>
                </a:lnTo>
                <a:lnTo>
                  <a:pt x="8217" y="9024"/>
                </a:lnTo>
                <a:lnTo>
                  <a:pt x="8254" y="8841"/>
                </a:lnTo>
                <a:lnTo>
                  <a:pt x="8254" y="8694"/>
                </a:lnTo>
                <a:lnTo>
                  <a:pt x="8511" y="8657"/>
                </a:lnTo>
                <a:close/>
                <a:moveTo>
                  <a:pt x="5026" y="9501"/>
                </a:moveTo>
                <a:lnTo>
                  <a:pt x="5063" y="9574"/>
                </a:lnTo>
                <a:lnTo>
                  <a:pt x="4989" y="9538"/>
                </a:lnTo>
                <a:lnTo>
                  <a:pt x="5026" y="9501"/>
                </a:lnTo>
                <a:close/>
                <a:moveTo>
                  <a:pt x="4696" y="9868"/>
                </a:moveTo>
                <a:lnTo>
                  <a:pt x="4953" y="9941"/>
                </a:lnTo>
                <a:lnTo>
                  <a:pt x="4916" y="10014"/>
                </a:lnTo>
                <a:lnTo>
                  <a:pt x="4879" y="10271"/>
                </a:lnTo>
                <a:lnTo>
                  <a:pt x="4842" y="10308"/>
                </a:lnTo>
                <a:lnTo>
                  <a:pt x="4549" y="10308"/>
                </a:lnTo>
                <a:lnTo>
                  <a:pt x="4439" y="10235"/>
                </a:lnTo>
                <a:lnTo>
                  <a:pt x="4329" y="10125"/>
                </a:lnTo>
                <a:lnTo>
                  <a:pt x="4292" y="10051"/>
                </a:lnTo>
                <a:lnTo>
                  <a:pt x="4256" y="9941"/>
                </a:lnTo>
                <a:lnTo>
                  <a:pt x="4329" y="9904"/>
                </a:lnTo>
                <a:lnTo>
                  <a:pt x="4439" y="9868"/>
                </a:lnTo>
                <a:close/>
                <a:moveTo>
                  <a:pt x="4806" y="0"/>
                </a:moveTo>
                <a:lnTo>
                  <a:pt x="4622" y="37"/>
                </a:lnTo>
                <a:lnTo>
                  <a:pt x="4476" y="110"/>
                </a:lnTo>
                <a:lnTo>
                  <a:pt x="4292" y="147"/>
                </a:lnTo>
                <a:lnTo>
                  <a:pt x="4146" y="257"/>
                </a:lnTo>
                <a:lnTo>
                  <a:pt x="3999" y="367"/>
                </a:lnTo>
                <a:lnTo>
                  <a:pt x="3889" y="477"/>
                </a:lnTo>
                <a:lnTo>
                  <a:pt x="3779" y="624"/>
                </a:lnTo>
                <a:lnTo>
                  <a:pt x="3705" y="807"/>
                </a:lnTo>
                <a:lnTo>
                  <a:pt x="3669" y="954"/>
                </a:lnTo>
                <a:lnTo>
                  <a:pt x="3669" y="1138"/>
                </a:lnTo>
                <a:lnTo>
                  <a:pt x="3705" y="1321"/>
                </a:lnTo>
                <a:lnTo>
                  <a:pt x="3815" y="1578"/>
                </a:lnTo>
                <a:lnTo>
                  <a:pt x="3999" y="1761"/>
                </a:lnTo>
                <a:lnTo>
                  <a:pt x="4182" y="1871"/>
                </a:lnTo>
                <a:lnTo>
                  <a:pt x="4402" y="1945"/>
                </a:lnTo>
                <a:lnTo>
                  <a:pt x="4366" y="2055"/>
                </a:lnTo>
                <a:lnTo>
                  <a:pt x="4329" y="2165"/>
                </a:lnTo>
                <a:lnTo>
                  <a:pt x="4329" y="2531"/>
                </a:lnTo>
                <a:lnTo>
                  <a:pt x="4329" y="2898"/>
                </a:lnTo>
                <a:lnTo>
                  <a:pt x="4329" y="3522"/>
                </a:lnTo>
                <a:lnTo>
                  <a:pt x="4329" y="3669"/>
                </a:lnTo>
                <a:lnTo>
                  <a:pt x="4366" y="3779"/>
                </a:lnTo>
                <a:lnTo>
                  <a:pt x="4072" y="3925"/>
                </a:lnTo>
                <a:lnTo>
                  <a:pt x="3815" y="4109"/>
                </a:lnTo>
                <a:lnTo>
                  <a:pt x="3742" y="4182"/>
                </a:lnTo>
                <a:lnTo>
                  <a:pt x="3742" y="4255"/>
                </a:lnTo>
                <a:lnTo>
                  <a:pt x="3522" y="4402"/>
                </a:lnTo>
                <a:lnTo>
                  <a:pt x="3339" y="4549"/>
                </a:lnTo>
                <a:lnTo>
                  <a:pt x="3155" y="4696"/>
                </a:lnTo>
                <a:lnTo>
                  <a:pt x="3008" y="4879"/>
                </a:lnTo>
                <a:lnTo>
                  <a:pt x="2862" y="5062"/>
                </a:lnTo>
                <a:lnTo>
                  <a:pt x="2752" y="5283"/>
                </a:lnTo>
                <a:lnTo>
                  <a:pt x="2678" y="5503"/>
                </a:lnTo>
                <a:lnTo>
                  <a:pt x="2642" y="5686"/>
                </a:lnTo>
                <a:lnTo>
                  <a:pt x="2642" y="5906"/>
                </a:lnTo>
                <a:lnTo>
                  <a:pt x="2678" y="6126"/>
                </a:lnTo>
                <a:lnTo>
                  <a:pt x="2752" y="6346"/>
                </a:lnTo>
                <a:lnTo>
                  <a:pt x="2825" y="6566"/>
                </a:lnTo>
                <a:lnTo>
                  <a:pt x="2898" y="6676"/>
                </a:lnTo>
                <a:lnTo>
                  <a:pt x="2421" y="7080"/>
                </a:lnTo>
                <a:lnTo>
                  <a:pt x="1908" y="7447"/>
                </a:lnTo>
                <a:lnTo>
                  <a:pt x="1431" y="7850"/>
                </a:lnTo>
                <a:lnTo>
                  <a:pt x="1211" y="8070"/>
                </a:lnTo>
                <a:lnTo>
                  <a:pt x="991" y="8327"/>
                </a:lnTo>
                <a:lnTo>
                  <a:pt x="771" y="8364"/>
                </a:lnTo>
                <a:lnTo>
                  <a:pt x="624" y="8327"/>
                </a:lnTo>
                <a:lnTo>
                  <a:pt x="477" y="8327"/>
                </a:lnTo>
                <a:lnTo>
                  <a:pt x="367" y="8364"/>
                </a:lnTo>
                <a:lnTo>
                  <a:pt x="257" y="8437"/>
                </a:lnTo>
                <a:lnTo>
                  <a:pt x="184" y="8511"/>
                </a:lnTo>
                <a:lnTo>
                  <a:pt x="111" y="8584"/>
                </a:lnTo>
                <a:lnTo>
                  <a:pt x="37" y="8804"/>
                </a:lnTo>
                <a:lnTo>
                  <a:pt x="0" y="9061"/>
                </a:lnTo>
                <a:lnTo>
                  <a:pt x="0" y="9318"/>
                </a:lnTo>
                <a:lnTo>
                  <a:pt x="74" y="9538"/>
                </a:lnTo>
                <a:lnTo>
                  <a:pt x="257" y="9684"/>
                </a:lnTo>
                <a:lnTo>
                  <a:pt x="477" y="9831"/>
                </a:lnTo>
                <a:lnTo>
                  <a:pt x="697" y="9904"/>
                </a:lnTo>
                <a:lnTo>
                  <a:pt x="954" y="9941"/>
                </a:lnTo>
                <a:lnTo>
                  <a:pt x="1174" y="9904"/>
                </a:lnTo>
                <a:lnTo>
                  <a:pt x="1431" y="9868"/>
                </a:lnTo>
                <a:lnTo>
                  <a:pt x="1651" y="9794"/>
                </a:lnTo>
                <a:lnTo>
                  <a:pt x="1798" y="9648"/>
                </a:lnTo>
                <a:lnTo>
                  <a:pt x="1908" y="9574"/>
                </a:lnTo>
                <a:lnTo>
                  <a:pt x="1945" y="9464"/>
                </a:lnTo>
                <a:lnTo>
                  <a:pt x="1981" y="9354"/>
                </a:lnTo>
                <a:lnTo>
                  <a:pt x="1981" y="9207"/>
                </a:lnTo>
                <a:lnTo>
                  <a:pt x="1908" y="8987"/>
                </a:lnTo>
                <a:lnTo>
                  <a:pt x="1798" y="8767"/>
                </a:lnTo>
                <a:lnTo>
                  <a:pt x="1651" y="8584"/>
                </a:lnTo>
                <a:lnTo>
                  <a:pt x="1431" y="8437"/>
                </a:lnTo>
                <a:lnTo>
                  <a:pt x="1394" y="8437"/>
                </a:lnTo>
                <a:lnTo>
                  <a:pt x="1578" y="8254"/>
                </a:lnTo>
                <a:lnTo>
                  <a:pt x="1761" y="8070"/>
                </a:lnTo>
                <a:lnTo>
                  <a:pt x="2165" y="7777"/>
                </a:lnTo>
                <a:lnTo>
                  <a:pt x="2421" y="7557"/>
                </a:lnTo>
                <a:lnTo>
                  <a:pt x="2642" y="7337"/>
                </a:lnTo>
                <a:lnTo>
                  <a:pt x="2862" y="7080"/>
                </a:lnTo>
                <a:lnTo>
                  <a:pt x="3008" y="6786"/>
                </a:lnTo>
                <a:lnTo>
                  <a:pt x="3118" y="6897"/>
                </a:lnTo>
                <a:lnTo>
                  <a:pt x="3302" y="7043"/>
                </a:lnTo>
                <a:lnTo>
                  <a:pt x="3632" y="7227"/>
                </a:lnTo>
                <a:lnTo>
                  <a:pt x="3999" y="7337"/>
                </a:lnTo>
                <a:lnTo>
                  <a:pt x="4366" y="7410"/>
                </a:lnTo>
                <a:lnTo>
                  <a:pt x="4439" y="7410"/>
                </a:lnTo>
                <a:lnTo>
                  <a:pt x="4402" y="7887"/>
                </a:lnTo>
                <a:lnTo>
                  <a:pt x="4402" y="8364"/>
                </a:lnTo>
                <a:lnTo>
                  <a:pt x="4439" y="9318"/>
                </a:lnTo>
                <a:lnTo>
                  <a:pt x="4256" y="9391"/>
                </a:lnTo>
                <a:lnTo>
                  <a:pt x="4109" y="9464"/>
                </a:lnTo>
                <a:lnTo>
                  <a:pt x="3999" y="9574"/>
                </a:lnTo>
                <a:lnTo>
                  <a:pt x="3925" y="9684"/>
                </a:lnTo>
                <a:lnTo>
                  <a:pt x="3889" y="9794"/>
                </a:lnTo>
                <a:lnTo>
                  <a:pt x="3852" y="9941"/>
                </a:lnTo>
                <a:lnTo>
                  <a:pt x="3815" y="10125"/>
                </a:lnTo>
                <a:lnTo>
                  <a:pt x="3852" y="10271"/>
                </a:lnTo>
                <a:lnTo>
                  <a:pt x="3925" y="10565"/>
                </a:lnTo>
                <a:lnTo>
                  <a:pt x="4072" y="10821"/>
                </a:lnTo>
                <a:lnTo>
                  <a:pt x="4182" y="10895"/>
                </a:lnTo>
                <a:lnTo>
                  <a:pt x="4329" y="10968"/>
                </a:lnTo>
                <a:lnTo>
                  <a:pt x="4439" y="11042"/>
                </a:lnTo>
                <a:lnTo>
                  <a:pt x="4586" y="11078"/>
                </a:lnTo>
                <a:lnTo>
                  <a:pt x="4879" y="11078"/>
                </a:lnTo>
                <a:lnTo>
                  <a:pt x="5173" y="11005"/>
                </a:lnTo>
                <a:lnTo>
                  <a:pt x="5283" y="10932"/>
                </a:lnTo>
                <a:lnTo>
                  <a:pt x="5393" y="10821"/>
                </a:lnTo>
                <a:lnTo>
                  <a:pt x="5466" y="10711"/>
                </a:lnTo>
                <a:lnTo>
                  <a:pt x="5503" y="10601"/>
                </a:lnTo>
                <a:lnTo>
                  <a:pt x="5576" y="10308"/>
                </a:lnTo>
                <a:lnTo>
                  <a:pt x="5539" y="10051"/>
                </a:lnTo>
                <a:lnTo>
                  <a:pt x="5503" y="9904"/>
                </a:lnTo>
                <a:lnTo>
                  <a:pt x="5393" y="9794"/>
                </a:lnTo>
                <a:lnTo>
                  <a:pt x="5319" y="9684"/>
                </a:lnTo>
                <a:lnTo>
                  <a:pt x="5173" y="9611"/>
                </a:lnTo>
                <a:lnTo>
                  <a:pt x="5136" y="9428"/>
                </a:lnTo>
                <a:lnTo>
                  <a:pt x="5099" y="9354"/>
                </a:lnTo>
                <a:lnTo>
                  <a:pt x="4842" y="9354"/>
                </a:lnTo>
                <a:lnTo>
                  <a:pt x="4806" y="8474"/>
                </a:lnTo>
                <a:lnTo>
                  <a:pt x="4806" y="7960"/>
                </a:lnTo>
                <a:lnTo>
                  <a:pt x="4769" y="7447"/>
                </a:lnTo>
                <a:lnTo>
                  <a:pt x="5136" y="7410"/>
                </a:lnTo>
                <a:lnTo>
                  <a:pt x="5503" y="7300"/>
                </a:lnTo>
                <a:lnTo>
                  <a:pt x="5833" y="7117"/>
                </a:lnTo>
                <a:lnTo>
                  <a:pt x="6126" y="6860"/>
                </a:lnTo>
                <a:lnTo>
                  <a:pt x="6200" y="6786"/>
                </a:lnTo>
                <a:lnTo>
                  <a:pt x="6310" y="6933"/>
                </a:lnTo>
                <a:lnTo>
                  <a:pt x="6493" y="7080"/>
                </a:lnTo>
                <a:lnTo>
                  <a:pt x="6677" y="7190"/>
                </a:lnTo>
                <a:lnTo>
                  <a:pt x="6860" y="7300"/>
                </a:lnTo>
                <a:lnTo>
                  <a:pt x="7043" y="7630"/>
                </a:lnTo>
                <a:lnTo>
                  <a:pt x="7263" y="7997"/>
                </a:lnTo>
                <a:lnTo>
                  <a:pt x="7557" y="8437"/>
                </a:lnTo>
                <a:lnTo>
                  <a:pt x="7667" y="8584"/>
                </a:lnTo>
                <a:lnTo>
                  <a:pt x="7557" y="8767"/>
                </a:lnTo>
                <a:lnTo>
                  <a:pt x="7484" y="8951"/>
                </a:lnTo>
                <a:lnTo>
                  <a:pt x="7447" y="9097"/>
                </a:lnTo>
                <a:lnTo>
                  <a:pt x="7447" y="9281"/>
                </a:lnTo>
                <a:lnTo>
                  <a:pt x="7484" y="9428"/>
                </a:lnTo>
                <a:lnTo>
                  <a:pt x="7520" y="9611"/>
                </a:lnTo>
                <a:lnTo>
                  <a:pt x="7594" y="9758"/>
                </a:lnTo>
                <a:lnTo>
                  <a:pt x="7704" y="9904"/>
                </a:lnTo>
                <a:lnTo>
                  <a:pt x="7850" y="10014"/>
                </a:lnTo>
                <a:lnTo>
                  <a:pt x="7960" y="10125"/>
                </a:lnTo>
                <a:lnTo>
                  <a:pt x="8107" y="10161"/>
                </a:lnTo>
                <a:lnTo>
                  <a:pt x="8254" y="10198"/>
                </a:lnTo>
                <a:lnTo>
                  <a:pt x="8547" y="10198"/>
                </a:lnTo>
                <a:lnTo>
                  <a:pt x="8694" y="10125"/>
                </a:lnTo>
                <a:lnTo>
                  <a:pt x="8877" y="10051"/>
                </a:lnTo>
                <a:lnTo>
                  <a:pt x="9098" y="9831"/>
                </a:lnTo>
                <a:lnTo>
                  <a:pt x="9281" y="9538"/>
                </a:lnTo>
                <a:lnTo>
                  <a:pt x="9354" y="9391"/>
                </a:lnTo>
                <a:lnTo>
                  <a:pt x="9391" y="9244"/>
                </a:lnTo>
                <a:lnTo>
                  <a:pt x="9391" y="9061"/>
                </a:lnTo>
                <a:lnTo>
                  <a:pt x="9391" y="8914"/>
                </a:lnTo>
                <a:lnTo>
                  <a:pt x="9318" y="8767"/>
                </a:lnTo>
                <a:lnTo>
                  <a:pt x="9244" y="8621"/>
                </a:lnTo>
                <a:lnTo>
                  <a:pt x="9134" y="8511"/>
                </a:lnTo>
                <a:lnTo>
                  <a:pt x="8987" y="8437"/>
                </a:lnTo>
                <a:lnTo>
                  <a:pt x="8841" y="8364"/>
                </a:lnTo>
                <a:lnTo>
                  <a:pt x="8694" y="8327"/>
                </a:lnTo>
                <a:lnTo>
                  <a:pt x="8364" y="8290"/>
                </a:lnTo>
                <a:lnTo>
                  <a:pt x="8180" y="8290"/>
                </a:lnTo>
                <a:lnTo>
                  <a:pt x="7997" y="8364"/>
                </a:lnTo>
                <a:lnTo>
                  <a:pt x="7924" y="8217"/>
                </a:lnTo>
                <a:lnTo>
                  <a:pt x="7814" y="8070"/>
                </a:lnTo>
                <a:lnTo>
                  <a:pt x="7557" y="7667"/>
                </a:lnTo>
                <a:lnTo>
                  <a:pt x="7300" y="7300"/>
                </a:lnTo>
                <a:lnTo>
                  <a:pt x="7227" y="7153"/>
                </a:lnTo>
                <a:lnTo>
                  <a:pt x="7153" y="7007"/>
                </a:lnTo>
                <a:lnTo>
                  <a:pt x="7043" y="6933"/>
                </a:lnTo>
                <a:lnTo>
                  <a:pt x="6897" y="6897"/>
                </a:lnTo>
                <a:lnTo>
                  <a:pt x="6640" y="6750"/>
                </a:lnTo>
                <a:lnTo>
                  <a:pt x="6346" y="6530"/>
                </a:lnTo>
                <a:lnTo>
                  <a:pt x="6530" y="6236"/>
                </a:lnTo>
                <a:lnTo>
                  <a:pt x="6603" y="5869"/>
                </a:lnTo>
                <a:lnTo>
                  <a:pt x="6603" y="5503"/>
                </a:lnTo>
                <a:lnTo>
                  <a:pt x="6567" y="5173"/>
                </a:lnTo>
                <a:lnTo>
                  <a:pt x="6456" y="4842"/>
                </a:lnTo>
                <a:lnTo>
                  <a:pt x="6310" y="4586"/>
                </a:lnTo>
                <a:lnTo>
                  <a:pt x="6126" y="4329"/>
                </a:lnTo>
                <a:lnTo>
                  <a:pt x="5870" y="4109"/>
                </a:lnTo>
                <a:lnTo>
                  <a:pt x="5613" y="3962"/>
                </a:lnTo>
                <a:lnTo>
                  <a:pt x="5356" y="3815"/>
                </a:lnTo>
                <a:lnTo>
                  <a:pt x="5026" y="3742"/>
                </a:lnTo>
                <a:lnTo>
                  <a:pt x="4732" y="3742"/>
                </a:lnTo>
                <a:lnTo>
                  <a:pt x="4732" y="3522"/>
                </a:lnTo>
                <a:lnTo>
                  <a:pt x="4696" y="2678"/>
                </a:lnTo>
                <a:lnTo>
                  <a:pt x="4732" y="2385"/>
                </a:lnTo>
                <a:lnTo>
                  <a:pt x="4696" y="2165"/>
                </a:lnTo>
                <a:lnTo>
                  <a:pt x="4659" y="1981"/>
                </a:lnTo>
                <a:lnTo>
                  <a:pt x="4842" y="1945"/>
                </a:lnTo>
                <a:lnTo>
                  <a:pt x="5063" y="1871"/>
                </a:lnTo>
                <a:lnTo>
                  <a:pt x="5246" y="1761"/>
                </a:lnTo>
                <a:lnTo>
                  <a:pt x="5393" y="1651"/>
                </a:lnTo>
                <a:lnTo>
                  <a:pt x="5539" y="1468"/>
                </a:lnTo>
                <a:lnTo>
                  <a:pt x="5613" y="1284"/>
                </a:lnTo>
                <a:lnTo>
                  <a:pt x="5686" y="1101"/>
                </a:lnTo>
                <a:lnTo>
                  <a:pt x="5686" y="844"/>
                </a:lnTo>
                <a:lnTo>
                  <a:pt x="5613" y="624"/>
                </a:lnTo>
                <a:lnTo>
                  <a:pt x="5503" y="404"/>
                </a:lnTo>
                <a:lnTo>
                  <a:pt x="5466" y="257"/>
                </a:lnTo>
                <a:lnTo>
                  <a:pt x="5429" y="184"/>
                </a:lnTo>
                <a:lnTo>
                  <a:pt x="5356" y="147"/>
                </a:lnTo>
                <a:lnTo>
                  <a:pt x="5209" y="147"/>
                </a:lnTo>
                <a:lnTo>
                  <a:pt x="5063" y="110"/>
                </a:lnTo>
                <a:lnTo>
                  <a:pt x="4989" y="37"/>
                </a:lnTo>
                <a:lnTo>
                  <a:pt x="480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3" name="Google Shape;273;p4"/>
          <p:cNvSpPr/>
          <p:nvPr/>
        </p:nvSpPr>
        <p:spPr>
          <a:xfrm>
            <a:off x="721258" y="4998019"/>
            <a:ext cx="463059" cy="177962"/>
          </a:xfrm>
          <a:custGeom>
            <a:avLst/>
            <a:gdLst/>
            <a:ahLst/>
            <a:cxnLst/>
            <a:rect l="l" t="t" r="r" b="b"/>
            <a:pathLst>
              <a:path w="16325" h="6274" extrusionOk="0">
                <a:moveTo>
                  <a:pt x="14710" y="1"/>
                </a:moveTo>
                <a:lnTo>
                  <a:pt x="14527" y="74"/>
                </a:lnTo>
                <a:lnTo>
                  <a:pt x="14380" y="147"/>
                </a:lnTo>
                <a:lnTo>
                  <a:pt x="14270" y="221"/>
                </a:lnTo>
                <a:lnTo>
                  <a:pt x="14270" y="257"/>
                </a:lnTo>
                <a:lnTo>
                  <a:pt x="14197" y="221"/>
                </a:lnTo>
                <a:lnTo>
                  <a:pt x="14087" y="221"/>
                </a:lnTo>
                <a:lnTo>
                  <a:pt x="14013" y="294"/>
                </a:lnTo>
                <a:lnTo>
                  <a:pt x="13977" y="331"/>
                </a:lnTo>
                <a:lnTo>
                  <a:pt x="13977" y="441"/>
                </a:lnTo>
                <a:lnTo>
                  <a:pt x="14013" y="551"/>
                </a:lnTo>
                <a:lnTo>
                  <a:pt x="14050" y="587"/>
                </a:lnTo>
                <a:lnTo>
                  <a:pt x="14123" y="624"/>
                </a:lnTo>
                <a:lnTo>
                  <a:pt x="14343" y="624"/>
                </a:lnTo>
                <a:lnTo>
                  <a:pt x="14527" y="551"/>
                </a:lnTo>
                <a:lnTo>
                  <a:pt x="14710" y="477"/>
                </a:lnTo>
                <a:lnTo>
                  <a:pt x="14894" y="441"/>
                </a:lnTo>
                <a:lnTo>
                  <a:pt x="14967" y="477"/>
                </a:lnTo>
                <a:lnTo>
                  <a:pt x="15004" y="514"/>
                </a:lnTo>
                <a:lnTo>
                  <a:pt x="14967" y="587"/>
                </a:lnTo>
                <a:lnTo>
                  <a:pt x="14930" y="661"/>
                </a:lnTo>
                <a:lnTo>
                  <a:pt x="14747" y="881"/>
                </a:lnTo>
                <a:lnTo>
                  <a:pt x="14123" y="1725"/>
                </a:lnTo>
                <a:lnTo>
                  <a:pt x="14123" y="1798"/>
                </a:lnTo>
                <a:lnTo>
                  <a:pt x="14087" y="1871"/>
                </a:lnTo>
                <a:lnTo>
                  <a:pt x="14123" y="1981"/>
                </a:lnTo>
                <a:lnTo>
                  <a:pt x="14233" y="2055"/>
                </a:lnTo>
                <a:lnTo>
                  <a:pt x="14343" y="2091"/>
                </a:lnTo>
                <a:lnTo>
                  <a:pt x="14820" y="2091"/>
                </a:lnTo>
                <a:lnTo>
                  <a:pt x="15260" y="2055"/>
                </a:lnTo>
                <a:lnTo>
                  <a:pt x="15774" y="1945"/>
                </a:lnTo>
                <a:lnTo>
                  <a:pt x="16031" y="1871"/>
                </a:lnTo>
                <a:lnTo>
                  <a:pt x="16251" y="1761"/>
                </a:lnTo>
                <a:lnTo>
                  <a:pt x="16324" y="1651"/>
                </a:lnTo>
                <a:lnTo>
                  <a:pt x="16324" y="1541"/>
                </a:lnTo>
                <a:lnTo>
                  <a:pt x="16288" y="1468"/>
                </a:lnTo>
                <a:lnTo>
                  <a:pt x="16214" y="1431"/>
                </a:lnTo>
                <a:lnTo>
                  <a:pt x="16141" y="1394"/>
                </a:lnTo>
                <a:lnTo>
                  <a:pt x="15957" y="1431"/>
                </a:lnTo>
                <a:lnTo>
                  <a:pt x="15774" y="1468"/>
                </a:lnTo>
                <a:lnTo>
                  <a:pt x="15370" y="1541"/>
                </a:lnTo>
                <a:lnTo>
                  <a:pt x="14820" y="1615"/>
                </a:lnTo>
                <a:lnTo>
                  <a:pt x="14820" y="1615"/>
                </a:lnTo>
                <a:lnTo>
                  <a:pt x="15260" y="1028"/>
                </a:lnTo>
                <a:lnTo>
                  <a:pt x="15370" y="844"/>
                </a:lnTo>
                <a:lnTo>
                  <a:pt x="15481" y="698"/>
                </a:lnTo>
                <a:lnTo>
                  <a:pt x="15517" y="477"/>
                </a:lnTo>
                <a:lnTo>
                  <a:pt x="15517" y="404"/>
                </a:lnTo>
                <a:lnTo>
                  <a:pt x="15481" y="294"/>
                </a:lnTo>
                <a:lnTo>
                  <a:pt x="15370" y="184"/>
                </a:lnTo>
                <a:lnTo>
                  <a:pt x="15224" y="74"/>
                </a:lnTo>
                <a:lnTo>
                  <a:pt x="15077" y="37"/>
                </a:lnTo>
                <a:lnTo>
                  <a:pt x="14894" y="1"/>
                </a:lnTo>
                <a:close/>
                <a:moveTo>
                  <a:pt x="6604" y="2788"/>
                </a:moveTo>
                <a:lnTo>
                  <a:pt x="6163" y="2898"/>
                </a:lnTo>
                <a:lnTo>
                  <a:pt x="5576" y="2972"/>
                </a:lnTo>
                <a:lnTo>
                  <a:pt x="5283" y="3045"/>
                </a:lnTo>
                <a:lnTo>
                  <a:pt x="4990" y="3118"/>
                </a:lnTo>
                <a:lnTo>
                  <a:pt x="4953" y="3155"/>
                </a:lnTo>
                <a:lnTo>
                  <a:pt x="4880" y="3229"/>
                </a:lnTo>
                <a:lnTo>
                  <a:pt x="4880" y="3302"/>
                </a:lnTo>
                <a:lnTo>
                  <a:pt x="4880" y="3339"/>
                </a:lnTo>
                <a:lnTo>
                  <a:pt x="4880" y="3412"/>
                </a:lnTo>
                <a:lnTo>
                  <a:pt x="4916" y="3485"/>
                </a:lnTo>
                <a:lnTo>
                  <a:pt x="4990" y="3522"/>
                </a:lnTo>
                <a:lnTo>
                  <a:pt x="5063" y="3522"/>
                </a:lnTo>
                <a:lnTo>
                  <a:pt x="5613" y="3485"/>
                </a:lnTo>
                <a:lnTo>
                  <a:pt x="6163" y="3412"/>
                </a:lnTo>
                <a:lnTo>
                  <a:pt x="6640" y="3339"/>
                </a:lnTo>
                <a:lnTo>
                  <a:pt x="6860" y="3265"/>
                </a:lnTo>
                <a:lnTo>
                  <a:pt x="6970" y="3192"/>
                </a:lnTo>
                <a:lnTo>
                  <a:pt x="7044" y="3118"/>
                </a:lnTo>
                <a:lnTo>
                  <a:pt x="7044" y="3008"/>
                </a:lnTo>
                <a:lnTo>
                  <a:pt x="7044" y="2972"/>
                </a:lnTo>
                <a:lnTo>
                  <a:pt x="7007" y="2898"/>
                </a:lnTo>
                <a:lnTo>
                  <a:pt x="6897" y="2862"/>
                </a:lnTo>
                <a:lnTo>
                  <a:pt x="6824" y="2825"/>
                </a:lnTo>
                <a:lnTo>
                  <a:pt x="6604" y="2788"/>
                </a:lnTo>
                <a:close/>
                <a:moveTo>
                  <a:pt x="13500" y="1945"/>
                </a:moveTo>
                <a:lnTo>
                  <a:pt x="13280" y="1981"/>
                </a:lnTo>
                <a:lnTo>
                  <a:pt x="13060" y="2018"/>
                </a:lnTo>
                <a:lnTo>
                  <a:pt x="12876" y="2055"/>
                </a:lnTo>
                <a:lnTo>
                  <a:pt x="12693" y="2201"/>
                </a:lnTo>
                <a:lnTo>
                  <a:pt x="12546" y="2275"/>
                </a:lnTo>
                <a:lnTo>
                  <a:pt x="12436" y="2422"/>
                </a:lnTo>
                <a:lnTo>
                  <a:pt x="12289" y="2678"/>
                </a:lnTo>
                <a:lnTo>
                  <a:pt x="12179" y="3008"/>
                </a:lnTo>
                <a:lnTo>
                  <a:pt x="12179" y="3339"/>
                </a:lnTo>
                <a:lnTo>
                  <a:pt x="12179" y="3522"/>
                </a:lnTo>
                <a:lnTo>
                  <a:pt x="12216" y="3669"/>
                </a:lnTo>
                <a:lnTo>
                  <a:pt x="12289" y="3815"/>
                </a:lnTo>
                <a:lnTo>
                  <a:pt x="12363" y="3962"/>
                </a:lnTo>
                <a:lnTo>
                  <a:pt x="12473" y="4109"/>
                </a:lnTo>
                <a:lnTo>
                  <a:pt x="12583" y="4219"/>
                </a:lnTo>
                <a:lnTo>
                  <a:pt x="12729" y="4292"/>
                </a:lnTo>
                <a:lnTo>
                  <a:pt x="12876" y="4366"/>
                </a:lnTo>
                <a:lnTo>
                  <a:pt x="12986" y="4402"/>
                </a:lnTo>
                <a:lnTo>
                  <a:pt x="13096" y="4402"/>
                </a:lnTo>
                <a:lnTo>
                  <a:pt x="13353" y="4329"/>
                </a:lnTo>
                <a:lnTo>
                  <a:pt x="13757" y="4146"/>
                </a:lnTo>
                <a:lnTo>
                  <a:pt x="14197" y="3999"/>
                </a:lnTo>
                <a:lnTo>
                  <a:pt x="14417" y="3852"/>
                </a:lnTo>
                <a:lnTo>
                  <a:pt x="14564" y="3705"/>
                </a:lnTo>
                <a:lnTo>
                  <a:pt x="14600" y="3632"/>
                </a:lnTo>
                <a:lnTo>
                  <a:pt x="14564" y="3559"/>
                </a:lnTo>
                <a:lnTo>
                  <a:pt x="14527" y="3485"/>
                </a:lnTo>
                <a:lnTo>
                  <a:pt x="14453" y="3449"/>
                </a:lnTo>
                <a:lnTo>
                  <a:pt x="14343" y="3412"/>
                </a:lnTo>
                <a:lnTo>
                  <a:pt x="14197" y="3449"/>
                </a:lnTo>
                <a:lnTo>
                  <a:pt x="13940" y="3522"/>
                </a:lnTo>
                <a:lnTo>
                  <a:pt x="13426" y="3742"/>
                </a:lnTo>
                <a:lnTo>
                  <a:pt x="13280" y="3815"/>
                </a:lnTo>
                <a:lnTo>
                  <a:pt x="13133" y="3852"/>
                </a:lnTo>
                <a:lnTo>
                  <a:pt x="12986" y="3852"/>
                </a:lnTo>
                <a:lnTo>
                  <a:pt x="12839" y="3779"/>
                </a:lnTo>
                <a:lnTo>
                  <a:pt x="12766" y="3669"/>
                </a:lnTo>
                <a:lnTo>
                  <a:pt x="12729" y="3559"/>
                </a:lnTo>
                <a:lnTo>
                  <a:pt x="12656" y="3339"/>
                </a:lnTo>
                <a:lnTo>
                  <a:pt x="12656" y="3118"/>
                </a:lnTo>
                <a:lnTo>
                  <a:pt x="12729" y="2898"/>
                </a:lnTo>
                <a:lnTo>
                  <a:pt x="12839" y="2715"/>
                </a:lnTo>
                <a:lnTo>
                  <a:pt x="12986" y="2532"/>
                </a:lnTo>
                <a:lnTo>
                  <a:pt x="13133" y="2458"/>
                </a:lnTo>
                <a:lnTo>
                  <a:pt x="13280" y="2422"/>
                </a:lnTo>
                <a:lnTo>
                  <a:pt x="13610" y="2385"/>
                </a:lnTo>
                <a:lnTo>
                  <a:pt x="13940" y="2348"/>
                </a:lnTo>
                <a:lnTo>
                  <a:pt x="14307" y="2348"/>
                </a:lnTo>
                <a:lnTo>
                  <a:pt x="14307" y="2311"/>
                </a:lnTo>
                <a:lnTo>
                  <a:pt x="14307" y="2275"/>
                </a:lnTo>
                <a:lnTo>
                  <a:pt x="14307" y="2238"/>
                </a:lnTo>
                <a:lnTo>
                  <a:pt x="14123" y="2128"/>
                </a:lnTo>
                <a:lnTo>
                  <a:pt x="13903" y="2055"/>
                </a:lnTo>
                <a:lnTo>
                  <a:pt x="13720" y="1981"/>
                </a:lnTo>
                <a:lnTo>
                  <a:pt x="13500" y="1945"/>
                </a:lnTo>
                <a:close/>
                <a:moveTo>
                  <a:pt x="6787" y="4182"/>
                </a:moveTo>
                <a:lnTo>
                  <a:pt x="6347" y="4292"/>
                </a:lnTo>
                <a:lnTo>
                  <a:pt x="5907" y="4366"/>
                </a:lnTo>
                <a:lnTo>
                  <a:pt x="5466" y="4439"/>
                </a:lnTo>
                <a:lnTo>
                  <a:pt x="5063" y="4549"/>
                </a:lnTo>
                <a:lnTo>
                  <a:pt x="4990" y="4622"/>
                </a:lnTo>
                <a:lnTo>
                  <a:pt x="4953" y="4696"/>
                </a:lnTo>
                <a:lnTo>
                  <a:pt x="4953" y="4806"/>
                </a:lnTo>
                <a:lnTo>
                  <a:pt x="5063" y="4843"/>
                </a:lnTo>
                <a:lnTo>
                  <a:pt x="5283" y="4879"/>
                </a:lnTo>
                <a:lnTo>
                  <a:pt x="5980" y="4879"/>
                </a:lnTo>
                <a:lnTo>
                  <a:pt x="6457" y="4769"/>
                </a:lnTo>
                <a:lnTo>
                  <a:pt x="6897" y="4659"/>
                </a:lnTo>
                <a:lnTo>
                  <a:pt x="6970" y="4622"/>
                </a:lnTo>
                <a:lnTo>
                  <a:pt x="7044" y="4586"/>
                </a:lnTo>
                <a:lnTo>
                  <a:pt x="7080" y="4512"/>
                </a:lnTo>
                <a:lnTo>
                  <a:pt x="7117" y="4439"/>
                </a:lnTo>
                <a:lnTo>
                  <a:pt x="7080" y="4292"/>
                </a:lnTo>
                <a:lnTo>
                  <a:pt x="7007" y="4219"/>
                </a:lnTo>
                <a:lnTo>
                  <a:pt x="6934" y="4182"/>
                </a:lnTo>
                <a:close/>
                <a:moveTo>
                  <a:pt x="11079" y="2055"/>
                </a:moveTo>
                <a:lnTo>
                  <a:pt x="10785" y="2091"/>
                </a:lnTo>
                <a:lnTo>
                  <a:pt x="10565" y="2165"/>
                </a:lnTo>
                <a:lnTo>
                  <a:pt x="10382" y="2311"/>
                </a:lnTo>
                <a:lnTo>
                  <a:pt x="10235" y="2495"/>
                </a:lnTo>
                <a:lnTo>
                  <a:pt x="10198" y="2385"/>
                </a:lnTo>
                <a:lnTo>
                  <a:pt x="10088" y="2348"/>
                </a:lnTo>
                <a:lnTo>
                  <a:pt x="9942" y="2311"/>
                </a:lnTo>
                <a:lnTo>
                  <a:pt x="9611" y="2311"/>
                </a:lnTo>
                <a:lnTo>
                  <a:pt x="9501" y="2348"/>
                </a:lnTo>
                <a:lnTo>
                  <a:pt x="9208" y="2495"/>
                </a:lnTo>
                <a:lnTo>
                  <a:pt x="8988" y="2678"/>
                </a:lnTo>
                <a:lnTo>
                  <a:pt x="8951" y="2568"/>
                </a:lnTo>
                <a:lnTo>
                  <a:pt x="8915" y="2532"/>
                </a:lnTo>
                <a:lnTo>
                  <a:pt x="8878" y="2532"/>
                </a:lnTo>
                <a:lnTo>
                  <a:pt x="8804" y="2568"/>
                </a:lnTo>
                <a:lnTo>
                  <a:pt x="8731" y="2752"/>
                </a:lnTo>
                <a:lnTo>
                  <a:pt x="8658" y="2935"/>
                </a:lnTo>
                <a:lnTo>
                  <a:pt x="8621" y="3339"/>
                </a:lnTo>
                <a:lnTo>
                  <a:pt x="8584" y="3705"/>
                </a:lnTo>
                <a:lnTo>
                  <a:pt x="8621" y="4072"/>
                </a:lnTo>
                <a:lnTo>
                  <a:pt x="8694" y="4439"/>
                </a:lnTo>
                <a:lnTo>
                  <a:pt x="8768" y="4806"/>
                </a:lnTo>
                <a:lnTo>
                  <a:pt x="8804" y="4879"/>
                </a:lnTo>
                <a:lnTo>
                  <a:pt x="8878" y="4953"/>
                </a:lnTo>
                <a:lnTo>
                  <a:pt x="8951" y="4989"/>
                </a:lnTo>
                <a:lnTo>
                  <a:pt x="9061" y="4953"/>
                </a:lnTo>
                <a:lnTo>
                  <a:pt x="9135" y="4916"/>
                </a:lnTo>
                <a:lnTo>
                  <a:pt x="9208" y="4879"/>
                </a:lnTo>
                <a:lnTo>
                  <a:pt x="9245" y="4769"/>
                </a:lnTo>
                <a:lnTo>
                  <a:pt x="9208" y="4659"/>
                </a:lnTo>
                <a:lnTo>
                  <a:pt x="9135" y="4182"/>
                </a:lnTo>
                <a:lnTo>
                  <a:pt x="9098" y="3669"/>
                </a:lnTo>
                <a:lnTo>
                  <a:pt x="9135" y="3339"/>
                </a:lnTo>
                <a:lnTo>
                  <a:pt x="9208" y="3118"/>
                </a:lnTo>
                <a:lnTo>
                  <a:pt x="9391" y="2972"/>
                </a:lnTo>
                <a:lnTo>
                  <a:pt x="9575" y="2825"/>
                </a:lnTo>
                <a:lnTo>
                  <a:pt x="9795" y="2788"/>
                </a:lnTo>
                <a:lnTo>
                  <a:pt x="9868" y="4072"/>
                </a:lnTo>
                <a:lnTo>
                  <a:pt x="9905" y="4146"/>
                </a:lnTo>
                <a:lnTo>
                  <a:pt x="9942" y="4219"/>
                </a:lnTo>
                <a:lnTo>
                  <a:pt x="10015" y="4292"/>
                </a:lnTo>
                <a:lnTo>
                  <a:pt x="10125" y="4292"/>
                </a:lnTo>
                <a:lnTo>
                  <a:pt x="10198" y="4329"/>
                </a:lnTo>
                <a:lnTo>
                  <a:pt x="10272" y="4292"/>
                </a:lnTo>
                <a:lnTo>
                  <a:pt x="10308" y="4219"/>
                </a:lnTo>
                <a:lnTo>
                  <a:pt x="10345" y="4146"/>
                </a:lnTo>
                <a:lnTo>
                  <a:pt x="10455" y="3559"/>
                </a:lnTo>
                <a:lnTo>
                  <a:pt x="10565" y="3008"/>
                </a:lnTo>
                <a:lnTo>
                  <a:pt x="10602" y="2862"/>
                </a:lnTo>
                <a:lnTo>
                  <a:pt x="10675" y="2752"/>
                </a:lnTo>
                <a:lnTo>
                  <a:pt x="10785" y="2642"/>
                </a:lnTo>
                <a:lnTo>
                  <a:pt x="10895" y="2568"/>
                </a:lnTo>
                <a:lnTo>
                  <a:pt x="11079" y="2568"/>
                </a:lnTo>
                <a:lnTo>
                  <a:pt x="11115" y="2642"/>
                </a:lnTo>
                <a:lnTo>
                  <a:pt x="11115" y="2752"/>
                </a:lnTo>
                <a:lnTo>
                  <a:pt x="11115" y="2862"/>
                </a:lnTo>
                <a:lnTo>
                  <a:pt x="11189" y="3449"/>
                </a:lnTo>
                <a:lnTo>
                  <a:pt x="11299" y="4036"/>
                </a:lnTo>
                <a:lnTo>
                  <a:pt x="11372" y="4256"/>
                </a:lnTo>
                <a:lnTo>
                  <a:pt x="11446" y="4512"/>
                </a:lnTo>
                <a:lnTo>
                  <a:pt x="11556" y="4732"/>
                </a:lnTo>
                <a:lnTo>
                  <a:pt x="11629" y="4806"/>
                </a:lnTo>
                <a:lnTo>
                  <a:pt x="11739" y="4843"/>
                </a:lnTo>
                <a:lnTo>
                  <a:pt x="11849" y="4843"/>
                </a:lnTo>
                <a:lnTo>
                  <a:pt x="11922" y="4806"/>
                </a:lnTo>
                <a:lnTo>
                  <a:pt x="11996" y="4769"/>
                </a:lnTo>
                <a:lnTo>
                  <a:pt x="12032" y="4696"/>
                </a:lnTo>
                <a:lnTo>
                  <a:pt x="12069" y="4586"/>
                </a:lnTo>
                <a:lnTo>
                  <a:pt x="11996" y="4476"/>
                </a:lnTo>
                <a:lnTo>
                  <a:pt x="11922" y="4402"/>
                </a:lnTo>
                <a:lnTo>
                  <a:pt x="11886" y="4256"/>
                </a:lnTo>
                <a:lnTo>
                  <a:pt x="11812" y="4072"/>
                </a:lnTo>
                <a:lnTo>
                  <a:pt x="11776" y="3779"/>
                </a:lnTo>
                <a:lnTo>
                  <a:pt x="11666" y="3339"/>
                </a:lnTo>
                <a:lnTo>
                  <a:pt x="11629" y="2862"/>
                </a:lnTo>
                <a:lnTo>
                  <a:pt x="11629" y="2532"/>
                </a:lnTo>
                <a:lnTo>
                  <a:pt x="11592" y="2385"/>
                </a:lnTo>
                <a:lnTo>
                  <a:pt x="11482" y="2275"/>
                </a:lnTo>
                <a:lnTo>
                  <a:pt x="11299" y="2128"/>
                </a:lnTo>
                <a:lnTo>
                  <a:pt x="11189" y="2091"/>
                </a:lnTo>
                <a:lnTo>
                  <a:pt x="11079" y="2055"/>
                </a:lnTo>
                <a:close/>
                <a:moveTo>
                  <a:pt x="2715" y="1138"/>
                </a:moveTo>
                <a:lnTo>
                  <a:pt x="2569" y="1174"/>
                </a:lnTo>
                <a:lnTo>
                  <a:pt x="2422" y="1284"/>
                </a:lnTo>
                <a:lnTo>
                  <a:pt x="2385" y="1358"/>
                </a:lnTo>
                <a:lnTo>
                  <a:pt x="2165" y="1284"/>
                </a:lnTo>
                <a:lnTo>
                  <a:pt x="1762" y="1284"/>
                </a:lnTo>
                <a:lnTo>
                  <a:pt x="1542" y="1358"/>
                </a:lnTo>
                <a:lnTo>
                  <a:pt x="771" y="1504"/>
                </a:lnTo>
                <a:lnTo>
                  <a:pt x="368" y="1651"/>
                </a:lnTo>
                <a:lnTo>
                  <a:pt x="184" y="1725"/>
                </a:lnTo>
                <a:lnTo>
                  <a:pt x="38" y="1835"/>
                </a:lnTo>
                <a:lnTo>
                  <a:pt x="1" y="1908"/>
                </a:lnTo>
                <a:lnTo>
                  <a:pt x="1" y="1981"/>
                </a:lnTo>
                <a:lnTo>
                  <a:pt x="38" y="2018"/>
                </a:lnTo>
                <a:lnTo>
                  <a:pt x="111" y="2055"/>
                </a:lnTo>
                <a:lnTo>
                  <a:pt x="74" y="2348"/>
                </a:lnTo>
                <a:lnTo>
                  <a:pt x="74" y="2642"/>
                </a:lnTo>
                <a:lnTo>
                  <a:pt x="74" y="3705"/>
                </a:lnTo>
                <a:lnTo>
                  <a:pt x="111" y="4843"/>
                </a:lnTo>
                <a:lnTo>
                  <a:pt x="148" y="5980"/>
                </a:lnTo>
                <a:lnTo>
                  <a:pt x="184" y="6090"/>
                </a:lnTo>
                <a:lnTo>
                  <a:pt x="294" y="6200"/>
                </a:lnTo>
                <a:lnTo>
                  <a:pt x="404" y="6236"/>
                </a:lnTo>
                <a:lnTo>
                  <a:pt x="514" y="6200"/>
                </a:lnTo>
                <a:lnTo>
                  <a:pt x="624" y="6236"/>
                </a:lnTo>
                <a:lnTo>
                  <a:pt x="845" y="6273"/>
                </a:lnTo>
                <a:lnTo>
                  <a:pt x="1028" y="6236"/>
                </a:lnTo>
                <a:lnTo>
                  <a:pt x="1395" y="6163"/>
                </a:lnTo>
                <a:lnTo>
                  <a:pt x="2385" y="5980"/>
                </a:lnTo>
                <a:lnTo>
                  <a:pt x="2605" y="5943"/>
                </a:lnTo>
                <a:lnTo>
                  <a:pt x="2752" y="5906"/>
                </a:lnTo>
                <a:lnTo>
                  <a:pt x="2899" y="5833"/>
                </a:lnTo>
                <a:lnTo>
                  <a:pt x="2972" y="5686"/>
                </a:lnTo>
                <a:lnTo>
                  <a:pt x="2972" y="5576"/>
                </a:lnTo>
                <a:lnTo>
                  <a:pt x="2935" y="5503"/>
                </a:lnTo>
                <a:lnTo>
                  <a:pt x="2825" y="5429"/>
                </a:lnTo>
                <a:lnTo>
                  <a:pt x="2679" y="5393"/>
                </a:lnTo>
                <a:lnTo>
                  <a:pt x="2532" y="5393"/>
                </a:lnTo>
                <a:lnTo>
                  <a:pt x="2385" y="5429"/>
                </a:lnTo>
                <a:lnTo>
                  <a:pt x="2055" y="5503"/>
                </a:lnTo>
                <a:lnTo>
                  <a:pt x="1762" y="5576"/>
                </a:lnTo>
                <a:lnTo>
                  <a:pt x="1028" y="5723"/>
                </a:lnTo>
                <a:lnTo>
                  <a:pt x="698" y="5796"/>
                </a:lnTo>
                <a:lnTo>
                  <a:pt x="661" y="4953"/>
                </a:lnTo>
                <a:lnTo>
                  <a:pt x="624" y="4109"/>
                </a:lnTo>
                <a:lnTo>
                  <a:pt x="845" y="4109"/>
                </a:lnTo>
                <a:lnTo>
                  <a:pt x="1028" y="4072"/>
                </a:lnTo>
                <a:lnTo>
                  <a:pt x="1431" y="3962"/>
                </a:lnTo>
                <a:lnTo>
                  <a:pt x="2459" y="3742"/>
                </a:lnTo>
                <a:lnTo>
                  <a:pt x="2495" y="3779"/>
                </a:lnTo>
                <a:lnTo>
                  <a:pt x="2605" y="3779"/>
                </a:lnTo>
                <a:lnTo>
                  <a:pt x="2679" y="3742"/>
                </a:lnTo>
                <a:lnTo>
                  <a:pt x="2752" y="3705"/>
                </a:lnTo>
                <a:lnTo>
                  <a:pt x="2789" y="3669"/>
                </a:lnTo>
                <a:lnTo>
                  <a:pt x="2862" y="3559"/>
                </a:lnTo>
                <a:lnTo>
                  <a:pt x="2899" y="3485"/>
                </a:lnTo>
                <a:lnTo>
                  <a:pt x="2899" y="3412"/>
                </a:lnTo>
                <a:lnTo>
                  <a:pt x="2862" y="3339"/>
                </a:lnTo>
                <a:lnTo>
                  <a:pt x="2825" y="3265"/>
                </a:lnTo>
                <a:lnTo>
                  <a:pt x="2715" y="3155"/>
                </a:lnTo>
                <a:lnTo>
                  <a:pt x="2532" y="3155"/>
                </a:lnTo>
                <a:lnTo>
                  <a:pt x="1431" y="3449"/>
                </a:lnTo>
                <a:lnTo>
                  <a:pt x="1028" y="3522"/>
                </a:lnTo>
                <a:lnTo>
                  <a:pt x="808" y="3595"/>
                </a:lnTo>
                <a:lnTo>
                  <a:pt x="624" y="3632"/>
                </a:lnTo>
                <a:lnTo>
                  <a:pt x="588" y="2788"/>
                </a:lnTo>
                <a:lnTo>
                  <a:pt x="588" y="2458"/>
                </a:lnTo>
                <a:lnTo>
                  <a:pt x="551" y="2091"/>
                </a:lnTo>
                <a:lnTo>
                  <a:pt x="1065" y="1981"/>
                </a:lnTo>
                <a:lnTo>
                  <a:pt x="1615" y="1835"/>
                </a:lnTo>
                <a:lnTo>
                  <a:pt x="1798" y="1798"/>
                </a:lnTo>
                <a:lnTo>
                  <a:pt x="2055" y="1798"/>
                </a:lnTo>
                <a:lnTo>
                  <a:pt x="2165" y="1871"/>
                </a:lnTo>
                <a:lnTo>
                  <a:pt x="2238" y="1908"/>
                </a:lnTo>
                <a:lnTo>
                  <a:pt x="2312" y="1945"/>
                </a:lnTo>
                <a:lnTo>
                  <a:pt x="2422" y="1945"/>
                </a:lnTo>
                <a:lnTo>
                  <a:pt x="2495" y="1908"/>
                </a:lnTo>
                <a:lnTo>
                  <a:pt x="3009" y="1651"/>
                </a:lnTo>
                <a:lnTo>
                  <a:pt x="3082" y="1615"/>
                </a:lnTo>
                <a:lnTo>
                  <a:pt x="3119" y="1578"/>
                </a:lnTo>
                <a:lnTo>
                  <a:pt x="3156" y="1431"/>
                </a:lnTo>
                <a:lnTo>
                  <a:pt x="3119" y="1284"/>
                </a:lnTo>
                <a:lnTo>
                  <a:pt x="3082" y="1248"/>
                </a:lnTo>
                <a:lnTo>
                  <a:pt x="3009" y="1174"/>
                </a:lnTo>
                <a:lnTo>
                  <a:pt x="2862" y="113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4" name="Google Shape;274;p4"/>
          <p:cNvSpPr/>
          <p:nvPr/>
        </p:nvSpPr>
        <p:spPr>
          <a:xfrm>
            <a:off x="-243128" y="54210"/>
            <a:ext cx="589992" cy="414129"/>
          </a:xfrm>
          <a:custGeom>
            <a:avLst/>
            <a:gdLst/>
            <a:ahLst/>
            <a:cxnLst/>
            <a:rect l="l" t="t" r="r" b="b"/>
            <a:pathLst>
              <a:path w="20800" h="14600" extrusionOk="0">
                <a:moveTo>
                  <a:pt x="5466" y="441"/>
                </a:moveTo>
                <a:lnTo>
                  <a:pt x="5650" y="478"/>
                </a:lnTo>
                <a:lnTo>
                  <a:pt x="5577" y="478"/>
                </a:lnTo>
                <a:lnTo>
                  <a:pt x="5466" y="441"/>
                </a:lnTo>
                <a:close/>
                <a:moveTo>
                  <a:pt x="4843" y="478"/>
                </a:moveTo>
                <a:lnTo>
                  <a:pt x="4806" y="514"/>
                </a:lnTo>
                <a:lnTo>
                  <a:pt x="4586" y="551"/>
                </a:lnTo>
                <a:lnTo>
                  <a:pt x="4843" y="478"/>
                </a:lnTo>
                <a:close/>
                <a:moveTo>
                  <a:pt x="5173" y="808"/>
                </a:moveTo>
                <a:lnTo>
                  <a:pt x="5210" y="844"/>
                </a:lnTo>
                <a:lnTo>
                  <a:pt x="5246" y="918"/>
                </a:lnTo>
                <a:lnTo>
                  <a:pt x="5356" y="991"/>
                </a:lnTo>
                <a:lnTo>
                  <a:pt x="5503" y="1028"/>
                </a:lnTo>
                <a:lnTo>
                  <a:pt x="5760" y="1028"/>
                </a:lnTo>
                <a:lnTo>
                  <a:pt x="5870" y="991"/>
                </a:lnTo>
                <a:lnTo>
                  <a:pt x="5980" y="991"/>
                </a:lnTo>
                <a:lnTo>
                  <a:pt x="6017" y="1028"/>
                </a:lnTo>
                <a:lnTo>
                  <a:pt x="6053" y="1101"/>
                </a:lnTo>
                <a:lnTo>
                  <a:pt x="6163" y="1431"/>
                </a:lnTo>
                <a:lnTo>
                  <a:pt x="6163" y="1725"/>
                </a:lnTo>
                <a:lnTo>
                  <a:pt x="6127" y="2055"/>
                </a:lnTo>
                <a:lnTo>
                  <a:pt x="6053" y="2348"/>
                </a:lnTo>
                <a:lnTo>
                  <a:pt x="5980" y="2532"/>
                </a:lnTo>
                <a:lnTo>
                  <a:pt x="5907" y="2715"/>
                </a:lnTo>
                <a:lnTo>
                  <a:pt x="5650" y="3009"/>
                </a:lnTo>
                <a:lnTo>
                  <a:pt x="5393" y="3229"/>
                </a:lnTo>
                <a:lnTo>
                  <a:pt x="5063" y="3412"/>
                </a:lnTo>
                <a:lnTo>
                  <a:pt x="5063" y="3375"/>
                </a:lnTo>
                <a:lnTo>
                  <a:pt x="5063" y="3302"/>
                </a:lnTo>
                <a:lnTo>
                  <a:pt x="5026" y="3265"/>
                </a:lnTo>
                <a:lnTo>
                  <a:pt x="4953" y="3229"/>
                </a:lnTo>
                <a:lnTo>
                  <a:pt x="4880" y="3229"/>
                </a:lnTo>
                <a:lnTo>
                  <a:pt x="5063" y="2789"/>
                </a:lnTo>
                <a:lnTo>
                  <a:pt x="5063" y="2715"/>
                </a:lnTo>
                <a:lnTo>
                  <a:pt x="4990" y="2679"/>
                </a:lnTo>
                <a:lnTo>
                  <a:pt x="4953" y="2679"/>
                </a:lnTo>
                <a:lnTo>
                  <a:pt x="4880" y="2715"/>
                </a:lnTo>
                <a:lnTo>
                  <a:pt x="4549" y="3229"/>
                </a:lnTo>
                <a:lnTo>
                  <a:pt x="4329" y="3559"/>
                </a:lnTo>
                <a:lnTo>
                  <a:pt x="4109" y="3522"/>
                </a:lnTo>
                <a:lnTo>
                  <a:pt x="3853" y="3486"/>
                </a:lnTo>
                <a:lnTo>
                  <a:pt x="3706" y="3449"/>
                </a:lnTo>
                <a:lnTo>
                  <a:pt x="3999" y="3192"/>
                </a:lnTo>
                <a:lnTo>
                  <a:pt x="4586" y="2642"/>
                </a:lnTo>
                <a:lnTo>
                  <a:pt x="4586" y="2568"/>
                </a:lnTo>
                <a:lnTo>
                  <a:pt x="4586" y="2495"/>
                </a:lnTo>
                <a:lnTo>
                  <a:pt x="4513" y="2458"/>
                </a:lnTo>
                <a:lnTo>
                  <a:pt x="4439" y="2458"/>
                </a:lnTo>
                <a:lnTo>
                  <a:pt x="3486" y="3119"/>
                </a:lnTo>
                <a:lnTo>
                  <a:pt x="3302" y="3265"/>
                </a:lnTo>
                <a:lnTo>
                  <a:pt x="3229" y="3192"/>
                </a:lnTo>
                <a:lnTo>
                  <a:pt x="3266" y="3082"/>
                </a:lnTo>
                <a:lnTo>
                  <a:pt x="3302" y="3009"/>
                </a:lnTo>
                <a:lnTo>
                  <a:pt x="3266" y="2935"/>
                </a:lnTo>
                <a:lnTo>
                  <a:pt x="3229" y="2899"/>
                </a:lnTo>
                <a:lnTo>
                  <a:pt x="3339" y="2935"/>
                </a:lnTo>
                <a:lnTo>
                  <a:pt x="3669" y="2752"/>
                </a:lnTo>
                <a:lnTo>
                  <a:pt x="4733" y="2055"/>
                </a:lnTo>
                <a:lnTo>
                  <a:pt x="4770" y="1982"/>
                </a:lnTo>
                <a:lnTo>
                  <a:pt x="4770" y="1945"/>
                </a:lnTo>
                <a:lnTo>
                  <a:pt x="4733" y="1872"/>
                </a:lnTo>
                <a:lnTo>
                  <a:pt x="4660" y="1872"/>
                </a:lnTo>
                <a:lnTo>
                  <a:pt x="4329" y="1982"/>
                </a:lnTo>
                <a:lnTo>
                  <a:pt x="3816" y="2202"/>
                </a:lnTo>
                <a:lnTo>
                  <a:pt x="3302" y="2458"/>
                </a:lnTo>
                <a:lnTo>
                  <a:pt x="3082" y="2642"/>
                </a:lnTo>
                <a:lnTo>
                  <a:pt x="2935" y="2789"/>
                </a:lnTo>
                <a:lnTo>
                  <a:pt x="2899" y="2605"/>
                </a:lnTo>
                <a:lnTo>
                  <a:pt x="2899" y="2458"/>
                </a:lnTo>
                <a:lnTo>
                  <a:pt x="3082" y="2385"/>
                </a:lnTo>
                <a:lnTo>
                  <a:pt x="3266" y="2238"/>
                </a:lnTo>
                <a:lnTo>
                  <a:pt x="3632" y="2018"/>
                </a:lnTo>
                <a:lnTo>
                  <a:pt x="4109" y="1725"/>
                </a:lnTo>
                <a:lnTo>
                  <a:pt x="4586" y="1505"/>
                </a:lnTo>
                <a:lnTo>
                  <a:pt x="4660" y="1431"/>
                </a:lnTo>
                <a:lnTo>
                  <a:pt x="4660" y="1358"/>
                </a:lnTo>
                <a:lnTo>
                  <a:pt x="4586" y="1321"/>
                </a:lnTo>
                <a:lnTo>
                  <a:pt x="4513" y="1285"/>
                </a:lnTo>
                <a:lnTo>
                  <a:pt x="4256" y="1358"/>
                </a:lnTo>
                <a:lnTo>
                  <a:pt x="3963" y="1431"/>
                </a:lnTo>
                <a:lnTo>
                  <a:pt x="3706" y="1505"/>
                </a:lnTo>
                <a:lnTo>
                  <a:pt x="3449" y="1651"/>
                </a:lnTo>
                <a:lnTo>
                  <a:pt x="3156" y="1798"/>
                </a:lnTo>
                <a:lnTo>
                  <a:pt x="3302" y="1578"/>
                </a:lnTo>
                <a:lnTo>
                  <a:pt x="3486" y="1358"/>
                </a:lnTo>
                <a:lnTo>
                  <a:pt x="3779" y="1211"/>
                </a:lnTo>
                <a:lnTo>
                  <a:pt x="4109" y="1065"/>
                </a:lnTo>
                <a:lnTo>
                  <a:pt x="4733" y="844"/>
                </a:lnTo>
                <a:lnTo>
                  <a:pt x="4770" y="918"/>
                </a:lnTo>
                <a:lnTo>
                  <a:pt x="4843" y="991"/>
                </a:lnTo>
                <a:lnTo>
                  <a:pt x="4916" y="991"/>
                </a:lnTo>
                <a:lnTo>
                  <a:pt x="4990" y="1028"/>
                </a:lnTo>
                <a:lnTo>
                  <a:pt x="5063" y="991"/>
                </a:lnTo>
                <a:lnTo>
                  <a:pt x="5100" y="955"/>
                </a:lnTo>
                <a:lnTo>
                  <a:pt x="5173" y="881"/>
                </a:lnTo>
                <a:lnTo>
                  <a:pt x="5173" y="808"/>
                </a:lnTo>
                <a:close/>
                <a:moveTo>
                  <a:pt x="9648" y="3302"/>
                </a:moveTo>
                <a:lnTo>
                  <a:pt x="9905" y="3375"/>
                </a:lnTo>
                <a:lnTo>
                  <a:pt x="9905" y="3412"/>
                </a:lnTo>
                <a:lnTo>
                  <a:pt x="10125" y="3632"/>
                </a:lnTo>
                <a:lnTo>
                  <a:pt x="10308" y="3889"/>
                </a:lnTo>
                <a:lnTo>
                  <a:pt x="10162" y="4036"/>
                </a:lnTo>
                <a:lnTo>
                  <a:pt x="9978" y="4182"/>
                </a:lnTo>
                <a:lnTo>
                  <a:pt x="9795" y="4293"/>
                </a:lnTo>
                <a:lnTo>
                  <a:pt x="9612" y="4329"/>
                </a:lnTo>
                <a:lnTo>
                  <a:pt x="9501" y="4293"/>
                </a:lnTo>
                <a:lnTo>
                  <a:pt x="9428" y="4256"/>
                </a:lnTo>
                <a:lnTo>
                  <a:pt x="9501" y="4146"/>
                </a:lnTo>
                <a:lnTo>
                  <a:pt x="9501" y="4072"/>
                </a:lnTo>
                <a:lnTo>
                  <a:pt x="9465" y="3999"/>
                </a:lnTo>
                <a:lnTo>
                  <a:pt x="9391" y="3926"/>
                </a:lnTo>
                <a:lnTo>
                  <a:pt x="9245" y="3926"/>
                </a:lnTo>
                <a:lnTo>
                  <a:pt x="9465" y="3816"/>
                </a:lnTo>
                <a:lnTo>
                  <a:pt x="9501" y="3779"/>
                </a:lnTo>
                <a:lnTo>
                  <a:pt x="9538" y="3742"/>
                </a:lnTo>
                <a:lnTo>
                  <a:pt x="9538" y="3632"/>
                </a:lnTo>
                <a:lnTo>
                  <a:pt x="9465" y="3559"/>
                </a:lnTo>
                <a:lnTo>
                  <a:pt x="9391" y="3522"/>
                </a:lnTo>
                <a:lnTo>
                  <a:pt x="9355" y="3522"/>
                </a:lnTo>
                <a:lnTo>
                  <a:pt x="9061" y="3632"/>
                </a:lnTo>
                <a:lnTo>
                  <a:pt x="9208" y="3375"/>
                </a:lnTo>
                <a:lnTo>
                  <a:pt x="9281" y="3412"/>
                </a:lnTo>
                <a:lnTo>
                  <a:pt x="9355" y="3412"/>
                </a:lnTo>
                <a:lnTo>
                  <a:pt x="9501" y="3375"/>
                </a:lnTo>
                <a:lnTo>
                  <a:pt x="9648" y="3302"/>
                </a:lnTo>
                <a:close/>
                <a:moveTo>
                  <a:pt x="1505" y="4329"/>
                </a:moveTo>
                <a:lnTo>
                  <a:pt x="1615" y="4366"/>
                </a:lnTo>
                <a:lnTo>
                  <a:pt x="1725" y="4439"/>
                </a:lnTo>
                <a:lnTo>
                  <a:pt x="1872" y="4586"/>
                </a:lnTo>
                <a:lnTo>
                  <a:pt x="1908" y="4769"/>
                </a:lnTo>
                <a:lnTo>
                  <a:pt x="1945" y="4916"/>
                </a:lnTo>
                <a:lnTo>
                  <a:pt x="1908" y="5100"/>
                </a:lnTo>
                <a:lnTo>
                  <a:pt x="1872" y="5246"/>
                </a:lnTo>
                <a:lnTo>
                  <a:pt x="1762" y="5393"/>
                </a:lnTo>
                <a:lnTo>
                  <a:pt x="1615" y="5503"/>
                </a:lnTo>
                <a:lnTo>
                  <a:pt x="1468" y="5576"/>
                </a:lnTo>
                <a:lnTo>
                  <a:pt x="1432" y="5430"/>
                </a:lnTo>
                <a:lnTo>
                  <a:pt x="1432" y="5283"/>
                </a:lnTo>
                <a:lnTo>
                  <a:pt x="1432" y="5210"/>
                </a:lnTo>
                <a:lnTo>
                  <a:pt x="1395" y="5136"/>
                </a:lnTo>
                <a:lnTo>
                  <a:pt x="1395" y="5063"/>
                </a:lnTo>
                <a:lnTo>
                  <a:pt x="1321" y="4989"/>
                </a:lnTo>
                <a:lnTo>
                  <a:pt x="1285" y="4953"/>
                </a:lnTo>
                <a:lnTo>
                  <a:pt x="1175" y="4989"/>
                </a:lnTo>
                <a:lnTo>
                  <a:pt x="1028" y="5063"/>
                </a:lnTo>
                <a:lnTo>
                  <a:pt x="1138" y="4989"/>
                </a:lnTo>
                <a:lnTo>
                  <a:pt x="1321" y="4879"/>
                </a:lnTo>
                <a:lnTo>
                  <a:pt x="1468" y="4769"/>
                </a:lnTo>
                <a:lnTo>
                  <a:pt x="1542" y="4696"/>
                </a:lnTo>
                <a:lnTo>
                  <a:pt x="1505" y="4623"/>
                </a:lnTo>
                <a:lnTo>
                  <a:pt x="1468" y="4549"/>
                </a:lnTo>
                <a:lnTo>
                  <a:pt x="1395" y="4513"/>
                </a:lnTo>
                <a:lnTo>
                  <a:pt x="1432" y="4476"/>
                </a:lnTo>
                <a:lnTo>
                  <a:pt x="1468" y="4439"/>
                </a:lnTo>
                <a:lnTo>
                  <a:pt x="1468" y="4403"/>
                </a:lnTo>
                <a:lnTo>
                  <a:pt x="1432" y="4329"/>
                </a:lnTo>
                <a:close/>
                <a:moveTo>
                  <a:pt x="1138" y="5576"/>
                </a:moveTo>
                <a:lnTo>
                  <a:pt x="1138" y="5650"/>
                </a:lnTo>
                <a:lnTo>
                  <a:pt x="1028" y="5613"/>
                </a:lnTo>
                <a:lnTo>
                  <a:pt x="1138" y="5576"/>
                </a:lnTo>
                <a:close/>
                <a:moveTo>
                  <a:pt x="7887" y="5907"/>
                </a:moveTo>
                <a:lnTo>
                  <a:pt x="8218" y="5980"/>
                </a:lnTo>
                <a:lnTo>
                  <a:pt x="8291" y="6090"/>
                </a:lnTo>
                <a:lnTo>
                  <a:pt x="8401" y="6163"/>
                </a:lnTo>
                <a:lnTo>
                  <a:pt x="8511" y="6273"/>
                </a:lnTo>
                <a:lnTo>
                  <a:pt x="8621" y="6383"/>
                </a:lnTo>
                <a:lnTo>
                  <a:pt x="8694" y="6530"/>
                </a:lnTo>
                <a:lnTo>
                  <a:pt x="8768" y="6677"/>
                </a:lnTo>
                <a:lnTo>
                  <a:pt x="8805" y="6934"/>
                </a:lnTo>
                <a:lnTo>
                  <a:pt x="8768" y="7154"/>
                </a:lnTo>
                <a:lnTo>
                  <a:pt x="8658" y="7374"/>
                </a:lnTo>
                <a:lnTo>
                  <a:pt x="8548" y="7557"/>
                </a:lnTo>
                <a:lnTo>
                  <a:pt x="8438" y="7704"/>
                </a:lnTo>
                <a:lnTo>
                  <a:pt x="8291" y="7814"/>
                </a:lnTo>
                <a:lnTo>
                  <a:pt x="8144" y="7887"/>
                </a:lnTo>
                <a:lnTo>
                  <a:pt x="7998" y="7961"/>
                </a:lnTo>
                <a:lnTo>
                  <a:pt x="8071" y="7594"/>
                </a:lnTo>
                <a:lnTo>
                  <a:pt x="8071" y="7520"/>
                </a:lnTo>
                <a:lnTo>
                  <a:pt x="8034" y="7484"/>
                </a:lnTo>
                <a:lnTo>
                  <a:pt x="7961" y="7484"/>
                </a:lnTo>
                <a:lnTo>
                  <a:pt x="7924" y="7520"/>
                </a:lnTo>
                <a:lnTo>
                  <a:pt x="7741" y="7741"/>
                </a:lnTo>
                <a:lnTo>
                  <a:pt x="7557" y="7997"/>
                </a:lnTo>
                <a:lnTo>
                  <a:pt x="7264" y="7924"/>
                </a:lnTo>
                <a:lnTo>
                  <a:pt x="7484" y="7594"/>
                </a:lnTo>
                <a:lnTo>
                  <a:pt x="7741" y="7337"/>
                </a:lnTo>
                <a:lnTo>
                  <a:pt x="7741" y="7264"/>
                </a:lnTo>
                <a:lnTo>
                  <a:pt x="7741" y="7227"/>
                </a:lnTo>
                <a:lnTo>
                  <a:pt x="7631" y="7227"/>
                </a:lnTo>
                <a:lnTo>
                  <a:pt x="7447" y="7337"/>
                </a:lnTo>
                <a:lnTo>
                  <a:pt x="7264" y="7447"/>
                </a:lnTo>
                <a:lnTo>
                  <a:pt x="7080" y="7594"/>
                </a:lnTo>
                <a:lnTo>
                  <a:pt x="6934" y="7777"/>
                </a:lnTo>
                <a:lnTo>
                  <a:pt x="6860" y="7704"/>
                </a:lnTo>
                <a:lnTo>
                  <a:pt x="6714" y="7557"/>
                </a:lnTo>
                <a:lnTo>
                  <a:pt x="7227" y="7264"/>
                </a:lnTo>
                <a:lnTo>
                  <a:pt x="7741" y="6934"/>
                </a:lnTo>
                <a:lnTo>
                  <a:pt x="7741" y="6897"/>
                </a:lnTo>
                <a:lnTo>
                  <a:pt x="7704" y="6860"/>
                </a:lnTo>
                <a:lnTo>
                  <a:pt x="7411" y="6860"/>
                </a:lnTo>
                <a:lnTo>
                  <a:pt x="7080" y="6934"/>
                </a:lnTo>
                <a:lnTo>
                  <a:pt x="6787" y="7044"/>
                </a:lnTo>
                <a:lnTo>
                  <a:pt x="6530" y="7227"/>
                </a:lnTo>
                <a:lnTo>
                  <a:pt x="6494" y="7007"/>
                </a:lnTo>
                <a:lnTo>
                  <a:pt x="6494" y="6750"/>
                </a:lnTo>
                <a:lnTo>
                  <a:pt x="6604" y="6713"/>
                </a:lnTo>
                <a:lnTo>
                  <a:pt x="6970" y="6603"/>
                </a:lnTo>
                <a:lnTo>
                  <a:pt x="7117" y="6530"/>
                </a:lnTo>
                <a:lnTo>
                  <a:pt x="7301" y="6420"/>
                </a:lnTo>
                <a:lnTo>
                  <a:pt x="7337" y="6347"/>
                </a:lnTo>
                <a:lnTo>
                  <a:pt x="7337" y="6310"/>
                </a:lnTo>
                <a:lnTo>
                  <a:pt x="7301" y="6310"/>
                </a:lnTo>
                <a:lnTo>
                  <a:pt x="7007" y="6273"/>
                </a:lnTo>
                <a:lnTo>
                  <a:pt x="6750" y="6310"/>
                </a:lnTo>
                <a:lnTo>
                  <a:pt x="6750" y="6310"/>
                </a:lnTo>
                <a:lnTo>
                  <a:pt x="6860" y="6200"/>
                </a:lnTo>
                <a:lnTo>
                  <a:pt x="6970" y="6090"/>
                </a:lnTo>
                <a:lnTo>
                  <a:pt x="7117" y="6017"/>
                </a:lnTo>
                <a:lnTo>
                  <a:pt x="7264" y="5943"/>
                </a:lnTo>
                <a:lnTo>
                  <a:pt x="7557" y="5907"/>
                </a:lnTo>
                <a:close/>
                <a:moveTo>
                  <a:pt x="4953" y="1"/>
                </a:moveTo>
                <a:lnTo>
                  <a:pt x="4733" y="37"/>
                </a:lnTo>
                <a:lnTo>
                  <a:pt x="4476" y="111"/>
                </a:lnTo>
                <a:lnTo>
                  <a:pt x="4256" y="184"/>
                </a:lnTo>
                <a:lnTo>
                  <a:pt x="4036" y="294"/>
                </a:lnTo>
                <a:lnTo>
                  <a:pt x="3632" y="551"/>
                </a:lnTo>
                <a:lnTo>
                  <a:pt x="3302" y="881"/>
                </a:lnTo>
                <a:lnTo>
                  <a:pt x="2972" y="1248"/>
                </a:lnTo>
                <a:lnTo>
                  <a:pt x="2679" y="1651"/>
                </a:lnTo>
                <a:lnTo>
                  <a:pt x="2569" y="1872"/>
                </a:lnTo>
                <a:lnTo>
                  <a:pt x="2495" y="2092"/>
                </a:lnTo>
                <a:lnTo>
                  <a:pt x="2422" y="2348"/>
                </a:lnTo>
                <a:lnTo>
                  <a:pt x="2385" y="2568"/>
                </a:lnTo>
                <a:lnTo>
                  <a:pt x="2422" y="2789"/>
                </a:lnTo>
                <a:lnTo>
                  <a:pt x="2459" y="2935"/>
                </a:lnTo>
                <a:lnTo>
                  <a:pt x="2532" y="3119"/>
                </a:lnTo>
                <a:lnTo>
                  <a:pt x="2605" y="3265"/>
                </a:lnTo>
                <a:lnTo>
                  <a:pt x="2495" y="3339"/>
                </a:lnTo>
                <a:lnTo>
                  <a:pt x="2018" y="3559"/>
                </a:lnTo>
                <a:lnTo>
                  <a:pt x="1798" y="3706"/>
                </a:lnTo>
                <a:lnTo>
                  <a:pt x="1688" y="3779"/>
                </a:lnTo>
                <a:lnTo>
                  <a:pt x="1578" y="3852"/>
                </a:lnTo>
                <a:lnTo>
                  <a:pt x="1065" y="3852"/>
                </a:lnTo>
                <a:lnTo>
                  <a:pt x="881" y="3926"/>
                </a:lnTo>
                <a:lnTo>
                  <a:pt x="735" y="3999"/>
                </a:lnTo>
                <a:lnTo>
                  <a:pt x="588" y="4109"/>
                </a:lnTo>
                <a:lnTo>
                  <a:pt x="478" y="4256"/>
                </a:lnTo>
                <a:lnTo>
                  <a:pt x="368" y="4403"/>
                </a:lnTo>
                <a:lnTo>
                  <a:pt x="184" y="4623"/>
                </a:lnTo>
                <a:lnTo>
                  <a:pt x="74" y="4879"/>
                </a:lnTo>
                <a:lnTo>
                  <a:pt x="38" y="4989"/>
                </a:lnTo>
                <a:lnTo>
                  <a:pt x="1" y="5136"/>
                </a:lnTo>
                <a:lnTo>
                  <a:pt x="38" y="5283"/>
                </a:lnTo>
                <a:lnTo>
                  <a:pt x="74" y="5430"/>
                </a:lnTo>
                <a:lnTo>
                  <a:pt x="184" y="5576"/>
                </a:lnTo>
                <a:lnTo>
                  <a:pt x="258" y="5723"/>
                </a:lnTo>
                <a:lnTo>
                  <a:pt x="404" y="5833"/>
                </a:lnTo>
                <a:lnTo>
                  <a:pt x="514" y="5943"/>
                </a:lnTo>
                <a:lnTo>
                  <a:pt x="661" y="6017"/>
                </a:lnTo>
                <a:lnTo>
                  <a:pt x="845" y="6053"/>
                </a:lnTo>
                <a:lnTo>
                  <a:pt x="1175" y="6127"/>
                </a:lnTo>
                <a:lnTo>
                  <a:pt x="1358" y="6127"/>
                </a:lnTo>
                <a:lnTo>
                  <a:pt x="1505" y="6090"/>
                </a:lnTo>
                <a:lnTo>
                  <a:pt x="1688" y="6053"/>
                </a:lnTo>
                <a:lnTo>
                  <a:pt x="1835" y="5980"/>
                </a:lnTo>
                <a:lnTo>
                  <a:pt x="2055" y="5760"/>
                </a:lnTo>
                <a:lnTo>
                  <a:pt x="2275" y="5503"/>
                </a:lnTo>
                <a:lnTo>
                  <a:pt x="2385" y="5210"/>
                </a:lnTo>
                <a:lnTo>
                  <a:pt x="2422" y="5063"/>
                </a:lnTo>
                <a:lnTo>
                  <a:pt x="2422" y="4879"/>
                </a:lnTo>
                <a:lnTo>
                  <a:pt x="2385" y="4733"/>
                </a:lnTo>
                <a:lnTo>
                  <a:pt x="2349" y="4586"/>
                </a:lnTo>
                <a:lnTo>
                  <a:pt x="2275" y="4403"/>
                </a:lnTo>
                <a:lnTo>
                  <a:pt x="2202" y="4256"/>
                </a:lnTo>
                <a:lnTo>
                  <a:pt x="2092" y="4146"/>
                </a:lnTo>
                <a:lnTo>
                  <a:pt x="2055" y="4109"/>
                </a:lnTo>
                <a:lnTo>
                  <a:pt x="2165" y="4036"/>
                </a:lnTo>
                <a:lnTo>
                  <a:pt x="2495" y="3816"/>
                </a:lnTo>
                <a:lnTo>
                  <a:pt x="2679" y="3669"/>
                </a:lnTo>
                <a:lnTo>
                  <a:pt x="2862" y="3522"/>
                </a:lnTo>
                <a:lnTo>
                  <a:pt x="3119" y="3706"/>
                </a:lnTo>
                <a:lnTo>
                  <a:pt x="3156" y="3779"/>
                </a:lnTo>
                <a:lnTo>
                  <a:pt x="3229" y="3816"/>
                </a:lnTo>
                <a:lnTo>
                  <a:pt x="3339" y="3816"/>
                </a:lnTo>
                <a:lnTo>
                  <a:pt x="3706" y="3962"/>
                </a:lnTo>
                <a:lnTo>
                  <a:pt x="4109" y="4036"/>
                </a:lnTo>
                <a:lnTo>
                  <a:pt x="4513" y="4072"/>
                </a:lnTo>
                <a:lnTo>
                  <a:pt x="4880" y="3999"/>
                </a:lnTo>
                <a:lnTo>
                  <a:pt x="5246" y="3889"/>
                </a:lnTo>
                <a:lnTo>
                  <a:pt x="5283" y="3962"/>
                </a:lnTo>
                <a:lnTo>
                  <a:pt x="5320" y="4036"/>
                </a:lnTo>
                <a:lnTo>
                  <a:pt x="5540" y="4219"/>
                </a:lnTo>
                <a:lnTo>
                  <a:pt x="5723" y="4439"/>
                </a:lnTo>
                <a:lnTo>
                  <a:pt x="5980" y="4916"/>
                </a:lnTo>
                <a:lnTo>
                  <a:pt x="6200" y="5430"/>
                </a:lnTo>
                <a:lnTo>
                  <a:pt x="6347" y="5650"/>
                </a:lnTo>
                <a:lnTo>
                  <a:pt x="6530" y="5870"/>
                </a:lnTo>
                <a:lnTo>
                  <a:pt x="6347" y="6017"/>
                </a:lnTo>
                <a:lnTo>
                  <a:pt x="6237" y="6200"/>
                </a:lnTo>
                <a:lnTo>
                  <a:pt x="6127" y="6383"/>
                </a:lnTo>
                <a:lnTo>
                  <a:pt x="6053" y="6567"/>
                </a:lnTo>
                <a:lnTo>
                  <a:pt x="5797" y="6713"/>
                </a:lnTo>
                <a:lnTo>
                  <a:pt x="5723" y="6824"/>
                </a:lnTo>
                <a:lnTo>
                  <a:pt x="5723" y="6934"/>
                </a:lnTo>
                <a:lnTo>
                  <a:pt x="5760" y="7044"/>
                </a:lnTo>
                <a:lnTo>
                  <a:pt x="5833" y="7080"/>
                </a:lnTo>
                <a:lnTo>
                  <a:pt x="6017" y="7080"/>
                </a:lnTo>
                <a:lnTo>
                  <a:pt x="6053" y="7300"/>
                </a:lnTo>
                <a:lnTo>
                  <a:pt x="6127" y="7520"/>
                </a:lnTo>
                <a:lnTo>
                  <a:pt x="6127" y="7631"/>
                </a:lnTo>
                <a:lnTo>
                  <a:pt x="6127" y="7741"/>
                </a:lnTo>
                <a:lnTo>
                  <a:pt x="6200" y="7814"/>
                </a:lnTo>
                <a:lnTo>
                  <a:pt x="6310" y="7851"/>
                </a:lnTo>
                <a:lnTo>
                  <a:pt x="6347" y="7851"/>
                </a:lnTo>
                <a:lnTo>
                  <a:pt x="6494" y="8034"/>
                </a:lnTo>
                <a:lnTo>
                  <a:pt x="6640" y="8144"/>
                </a:lnTo>
                <a:lnTo>
                  <a:pt x="6787" y="8254"/>
                </a:lnTo>
                <a:lnTo>
                  <a:pt x="6860" y="8291"/>
                </a:lnTo>
                <a:lnTo>
                  <a:pt x="6934" y="8327"/>
                </a:lnTo>
                <a:lnTo>
                  <a:pt x="7191" y="8438"/>
                </a:lnTo>
                <a:lnTo>
                  <a:pt x="7447" y="8474"/>
                </a:lnTo>
                <a:lnTo>
                  <a:pt x="7741" y="8474"/>
                </a:lnTo>
                <a:lnTo>
                  <a:pt x="7998" y="8438"/>
                </a:lnTo>
                <a:lnTo>
                  <a:pt x="8254" y="8364"/>
                </a:lnTo>
                <a:lnTo>
                  <a:pt x="8511" y="8254"/>
                </a:lnTo>
                <a:lnTo>
                  <a:pt x="8731" y="8071"/>
                </a:lnTo>
                <a:lnTo>
                  <a:pt x="8915" y="7887"/>
                </a:lnTo>
                <a:lnTo>
                  <a:pt x="9098" y="7631"/>
                </a:lnTo>
                <a:lnTo>
                  <a:pt x="9245" y="7300"/>
                </a:lnTo>
                <a:lnTo>
                  <a:pt x="9281" y="7007"/>
                </a:lnTo>
                <a:lnTo>
                  <a:pt x="9318" y="6824"/>
                </a:lnTo>
                <a:lnTo>
                  <a:pt x="9281" y="6677"/>
                </a:lnTo>
                <a:lnTo>
                  <a:pt x="9208" y="6457"/>
                </a:lnTo>
                <a:lnTo>
                  <a:pt x="9135" y="6200"/>
                </a:lnTo>
                <a:lnTo>
                  <a:pt x="8951" y="5980"/>
                </a:lnTo>
                <a:lnTo>
                  <a:pt x="8878" y="5907"/>
                </a:lnTo>
                <a:lnTo>
                  <a:pt x="8768" y="5833"/>
                </a:lnTo>
                <a:lnTo>
                  <a:pt x="8805" y="5686"/>
                </a:lnTo>
                <a:lnTo>
                  <a:pt x="9025" y="5246"/>
                </a:lnTo>
                <a:lnTo>
                  <a:pt x="9208" y="4769"/>
                </a:lnTo>
                <a:lnTo>
                  <a:pt x="9428" y="4806"/>
                </a:lnTo>
                <a:lnTo>
                  <a:pt x="9648" y="4806"/>
                </a:lnTo>
                <a:lnTo>
                  <a:pt x="9832" y="4733"/>
                </a:lnTo>
                <a:lnTo>
                  <a:pt x="10052" y="4659"/>
                </a:lnTo>
                <a:lnTo>
                  <a:pt x="10235" y="4549"/>
                </a:lnTo>
                <a:lnTo>
                  <a:pt x="10419" y="4403"/>
                </a:lnTo>
                <a:lnTo>
                  <a:pt x="10712" y="4109"/>
                </a:lnTo>
                <a:lnTo>
                  <a:pt x="10785" y="3962"/>
                </a:lnTo>
                <a:lnTo>
                  <a:pt x="10785" y="3816"/>
                </a:lnTo>
                <a:lnTo>
                  <a:pt x="10639" y="3559"/>
                </a:lnTo>
                <a:lnTo>
                  <a:pt x="10492" y="3339"/>
                </a:lnTo>
                <a:lnTo>
                  <a:pt x="10345" y="3155"/>
                </a:lnTo>
                <a:lnTo>
                  <a:pt x="10125" y="2972"/>
                </a:lnTo>
                <a:lnTo>
                  <a:pt x="9905" y="2825"/>
                </a:lnTo>
                <a:lnTo>
                  <a:pt x="9795" y="2789"/>
                </a:lnTo>
                <a:lnTo>
                  <a:pt x="9685" y="2752"/>
                </a:lnTo>
                <a:lnTo>
                  <a:pt x="9501" y="2862"/>
                </a:lnTo>
                <a:lnTo>
                  <a:pt x="9391" y="2825"/>
                </a:lnTo>
                <a:lnTo>
                  <a:pt x="9318" y="2862"/>
                </a:lnTo>
                <a:lnTo>
                  <a:pt x="9025" y="3009"/>
                </a:lnTo>
                <a:lnTo>
                  <a:pt x="8768" y="3192"/>
                </a:lnTo>
                <a:lnTo>
                  <a:pt x="8658" y="3302"/>
                </a:lnTo>
                <a:lnTo>
                  <a:pt x="8548" y="3449"/>
                </a:lnTo>
                <a:lnTo>
                  <a:pt x="8474" y="3559"/>
                </a:lnTo>
                <a:lnTo>
                  <a:pt x="8438" y="3742"/>
                </a:lnTo>
                <a:lnTo>
                  <a:pt x="8438" y="3852"/>
                </a:lnTo>
                <a:lnTo>
                  <a:pt x="8438" y="3962"/>
                </a:lnTo>
                <a:lnTo>
                  <a:pt x="8474" y="4182"/>
                </a:lnTo>
                <a:lnTo>
                  <a:pt x="8621" y="4403"/>
                </a:lnTo>
                <a:lnTo>
                  <a:pt x="8768" y="4549"/>
                </a:lnTo>
                <a:lnTo>
                  <a:pt x="8878" y="4623"/>
                </a:lnTo>
                <a:lnTo>
                  <a:pt x="8694" y="4879"/>
                </a:lnTo>
                <a:lnTo>
                  <a:pt x="8548" y="5136"/>
                </a:lnTo>
                <a:lnTo>
                  <a:pt x="8291" y="5613"/>
                </a:lnTo>
                <a:lnTo>
                  <a:pt x="8144" y="5540"/>
                </a:lnTo>
                <a:lnTo>
                  <a:pt x="7961" y="5503"/>
                </a:lnTo>
                <a:lnTo>
                  <a:pt x="7777" y="5466"/>
                </a:lnTo>
                <a:lnTo>
                  <a:pt x="7411" y="5466"/>
                </a:lnTo>
                <a:lnTo>
                  <a:pt x="7227" y="5503"/>
                </a:lnTo>
                <a:lnTo>
                  <a:pt x="7044" y="5540"/>
                </a:lnTo>
                <a:lnTo>
                  <a:pt x="6860" y="5650"/>
                </a:lnTo>
                <a:lnTo>
                  <a:pt x="6750" y="5320"/>
                </a:lnTo>
                <a:lnTo>
                  <a:pt x="6604" y="5026"/>
                </a:lnTo>
                <a:lnTo>
                  <a:pt x="6273" y="4476"/>
                </a:lnTo>
                <a:lnTo>
                  <a:pt x="6163" y="4256"/>
                </a:lnTo>
                <a:lnTo>
                  <a:pt x="6053" y="4072"/>
                </a:lnTo>
                <a:lnTo>
                  <a:pt x="5870" y="3889"/>
                </a:lnTo>
                <a:lnTo>
                  <a:pt x="5687" y="3779"/>
                </a:lnTo>
                <a:lnTo>
                  <a:pt x="5723" y="3706"/>
                </a:lnTo>
                <a:lnTo>
                  <a:pt x="5723" y="3632"/>
                </a:lnTo>
                <a:lnTo>
                  <a:pt x="5907" y="3486"/>
                </a:lnTo>
                <a:lnTo>
                  <a:pt x="6053" y="3339"/>
                </a:lnTo>
                <a:lnTo>
                  <a:pt x="6200" y="3155"/>
                </a:lnTo>
                <a:lnTo>
                  <a:pt x="6347" y="2972"/>
                </a:lnTo>
                <a:lnTo>
                  <a:pt x="6457" y="2752"/>
                </a:lnTo>
                <a:lnTo>
                  <a:pt x="6530" y="2532"/>
                </a:lnTo>
                <a:lnTo>
                  <a:pt x="6604" y="2312"/>
                </a:lnTo>
                <a:lnTo>
                  <a:pt x="6677" y="2055"/>
                </a:lnTo>
                <a:lnTo>
                  <a:pt x="6677" y="1615"/>
                </a:lnTo>
                <a:lnTo>
                  <a:pt x="6677" y="1358"/>
                </a:lnTo>
                <a:lnTo>
                  <a:pt x="6640" y="1138"/>
                </a:lnTo>
                <a:lnTo>
                  <a:pt x="6567" y="881"/>
                </a:lnTo>
                <a:lnTo>
                  <a:pt x="6457" y="698"/>
                </a:lnTo>
                <a:lnTo>
                  <a:pt x="6273" y="551"/>
                </a:lnTo>
                <a:lnTo>
                  <a:pt x="6200" y="478"/>
                </a:lnTo>
                <a:lnTo>
                  <a:pt x="6090" y="478"/>
                </a:lnTo>
                <a:lnTo>
                  <a:pt x="6017" y="331"/>
                </a:lnTo>
                <a:lnTo>
                  <a:pt x="5907" y="221"/>
                </a:lnTo>
                <a:lnTo>
                  <a:pt x="5760" y="148"/>
                </a:lnTo>
                <a:lnTo>
                  <a:pt x="5613" y="74"/>
                </a:lnTo>
                <a:lnTo>
                  <a:pt x="5283" y="1"/>
                </a:lnTo>
                <a:close/>
                <a:moveTo>
                  <a:pt x="15114" y="6750"/>
                </a:moveTo>
                <a:lnTo>
                  <a:pt x="15187" y="6787"/>
                </a:lnTo>
                <a:lnTo>
                  <a:pt x="15481" y="6897"/>
                </a:lnTo>
                <a:lnTo>
                  <a:pt x="15591" y="6970"/>
                </a:lnTo>
                <a:lnTo>
                  <a:pt x="15737" y="7044"/>
                </a:lnTo>
                <a:lnTo>
                  <a:pt x="15847" y="7190"/>
                </a:lnTo>
                <a:lnTo>
                  <a:pt x="15921" y="7337"/>
                </a:lnTo>
                <a:lnTo>
                  <a:pt x="16068" y="7667"/>
                </a:lnTo>
                <a:lnTo>
                  <a:pt x="16141" y="8034"/>
                </a:lnTo>
                <a:lnTo>
                  <a:pt x="16178" y="8438"/>
                </a:lnTo>
                <a:lnTo>
                  <a:pt x="16178" y="8621"/>
                </a:lnTo>
                <a:lnTo>
                  <a:pt x="16141" y="8804"/>
                </a:lnTo>
                <a:lnTo>
                  <a:pt x="16068" y="8988"/>
                </a:lnTo>
                <a:lnTo>
                  <a:pt x="15957" y="9134"/>
                </a:lnTo>
                <a:lnTo>
                  <a:pt x="15701" y="9355"/>
                </a:lnTo>
                <a:lnTo>
                  <a:pt x="15407" y="9575"/>
                </a:lnTo>
                <a:lnTo>
                  <a:pt x="15077" y="9758"/>
                </a:lnTo>
                <a:lnTo>
                  <a:pt x="14710" y="9905"/>
                </a:lnTo>
                <a:lnTo>
                  <a:pt x="14710" y="9905"/>
                </a:lnTo>
                <a:lnTo>
                  <a:pt x="15187" y="9208"/>
                </a:lnTo>
                <a:lnTo>
                  <a:pt x="15187" y="9134"/>
                </a:lnTo>
                <a:lnTo>
                  <a:pt x="15150" y="9098"/>
                </a:lnTo>
                <a:lnTo>
                  <a:pt x="15114" y="9061"/>
                </a:lnTo>
                <a:lnTo>
                  <a:pt x="15040" y="9098"/>
                </a:lnTo>
                <a:lnTo>
                  <a:pt x="14564" y="9538"/>
                </a:lnTo>
                <a:lnTo>
                  <a:pt x="14123" y="9978"/>
                </a:lnTo>
                <a:lnTo>
                  <a:pt x="13940" y="9978"/>
                </a:lnTo>
                <a:lnTo>
                  <a:pt x="13757" y="9905"/>
                </a:lnTo>
                <a:lnTo>
                  <a:pt x="13940" y="9648"/>
                </a:lnTo>
                <a:lnTo>
                  <a:pt x="14160" y="9391"/>
                </a:lnTo>
                <a:lnTo>
                  <a:pt x="14380" y="9134"/>
                </a:lnTo>
                <a:lnTo>
                  <a:pt x="14637" y="8914"/>
                </a:lnTo>
                <a:lnTo>
                  <a:pt x="14674" y="8841"/>
                </a:lnTo>
                <a:lnTo>
                  <a:pt x="14674" y="8804"/>
                </a:lnTo>
                <a:lnTo>
                  <a:pt x="14637" y="8731"/>
                </a:lnTo>
                <a:lnTo>
                  <a:pt x="14564" y="8731"/>
                </a:lnTo>
                <a:lnTo>
                  <a:pt x="14784" y="8584"/>
                </a:lnTo>
                <a:lnTo>
                  <a:pt x="14820" y="8511"/>
                </a:lnTo>
                <a:lnTo>
                  <a:pt x="14784" y="8438"/>
                </a:lnTo>
                <a:lnTo>
                  <a:pt x="14710" y="8401"/>
                </a:lnTo>
                <a:lnTo>
                  <a:pt x="14637" y="8401"/>
                </a:lnTo>
                <a:lnTo>
                  <a:pt x="14233" y="8621"/>
                </a:lnTo>
                <a:lnTo>
                  <a:pt x="13867" y="8841"/>
                </a:lnTo>
                <a:lnTo>
                  <a:pt x="13500" y="9061"/>
                </a:lnTo>
                <a:lnTo>
                  <a:pt x="13170" y="9318"/>
                </a:lnTo>
                <a:lnTo>
                  <a:pt x="13060" y="9098"/>
                </a:lnTo>
                <a:lnTo>
                  <a:pt x="13720" y="8658"/>
                </a:lnTo>
                <a:lnTo>
                  <a:pt x="14417" y="8291"/>
                </a:lnTo>
                <a:lnTo>
                  <a:pt x="14454" y="8217"/>
                </a:lnTo>
                <a:lnTo>
                  <a:pt x="14454" y="8144"/>
                </a:lnTo>
                <a:lnTo>
                  <a:pt x="14417" y="8107"/>
                </a:lnTo>
                <a:lnTo>
                  <a:pt x="14343" y="8107"/>
                </a:lnTo>
                <a:lnTo>
                  <a:pt x="13647" y="8364"/>
                </a:lnTo>
                <a:lnTo>
                  <a:pt x="12986" y="8658"/>
                </a:lnTo>
                <a:lnTo>
                  <a:pt x="12986" y="8474"/>
                </a:lnTo>
                <a:lnTo>
                  <a:pt x="13133" y="8401"/>
                </a:lnTo>
                <a:lnTo>
                  <a:pt x="13243" y="8327"/>
                </a:lnTo>
                <a:lnTo>
                  <a:pt x="13500" y="8144"/>
                </a:lnTo>
                <a:lnTo>
                  <a:pt x="14013" y="7924"/>
                </a:lnTo>
                <a:lnTo>
                  <a:pt x="14307" y="7814"/>
                </a:lnTo>
                <a:lnTo>
                  <a:pt x="14564" y="7777"/>
                </a:lnTo>
                <a:lnTo>
                  <a:pt x="14600" y="7741"/>
                </a:lnTo>
                <a:lnTo>
                  <a:pt x="14600" y="7704"/>
                </a:lnTo>
                <a:lnTo>
                  <a:pt x="14564" y="7667"/>
                </a:lnTo>
                <a:lnTo>
                  <a:pt x="14233" y="7667"/>
                </a:lnTo>
                <a:lnTo>
                  <a:pt x="13903" y="7704"/>
                </a:lnTo>
                <a:lnTo>
                  <a:pt x="13573" y="7777"/>
                </a:lnTo>
                <a:lnTo>
                  <a:pt x="13280" y="7851"/>
                </a:lnTo>
                <a:lnTo>
                  <a:pt x="13500" y="7594"/>
                </a:lnTo>
                <a:lnTo>
                  <a:pt x="14087" y="7484"/>
                </a:lnTo>
                <a:lnTo>
                  <a:pt x="14380" y="7410"/>
                </a:lnTo>
                <a:lnTo>
                  <a:pt x="14674" y="7264"/>
                </a:lnTo>
                <a:lnTo>
                  <a:pt x="14710" y="7227"/>
                </a:lnTo>
                <a:lnTo>
                  <a:pt x="14710" y="7190"/>
                </a:lnTo>
                <a:lnTo>
                  <a:pt x="14710" y="7154"/>
                </a:lnTo>
                <a:lnTo>
                  <a:pt x="14637" y="7117"/>
                </a:lnTo>
                <a:lnTo>
                  <a:pt x="14343" y="7080"/>
                </a:lnTo>
                <a:lnTo>
                  <a:pt x="14013" y="7080"/>
                </a:lnTo>
                <a:lnTo>
                  <a:pt x="14270" y="6934"/>
                </a:lnTo>
                <a:lnTo>
                  <a:pt x="14527" y="6824"/>
                </a:lnTo>
                <a:lnTo>
                  <a:pt x="14820" y="6750"/>
                </a:lnTo>
                <a:close/>
                <a:moveTo>
                  <a:pt x="5246" y="9098"/>
                </a:moveTo>
                <a:lnTo>
                  <a:pt x="5320" y="9208"/>
                </a:lnTo>
                <a:lnTo>
                  <a:pt x="5393" y="9245"/>
                </a:lnTo>
                <a:lnTo>
                  <a:pt x="5577" y="9245"/>
                </a:lnTo>
                <a:lnTo>
                  <a:pt x="5650" y="9281"/>
                </a:lnTo>
                <a:lnTo>
                  <a:pt x="5760" y="9318"/>
                </a:lnTo>
                <a:lnTo>
                  <a:pt x="5833" y="9391"/>
                </a:lnTo>
                <a:lnTo>
                  <a:pt x="5870" y="9465"/>
                </a:lnTo>
                <a:lnTo>
                  <a:pt x="5907" y="9538"/>
                </a:lnTo>
                <a:lnTo>
                  <a:pt x="5907" y="9648"/>
                </a:lnTo>
                <a:lnTo>
                  <a:pt x="5870" y="9758"/>
                </a:lnTo>
                <a:lnTo>
                  <a:pt x="5797" y="9831"/>
                </a:lnTo>
                <a:lnTo>
                  <a:pt x="5723" y="9905"/>
                </a:lnTo>
                <a:lnTo>
                  <a:pt x="5650" y="9978"/>
                </a:lnTo>
                <a:lnTo>
                  <a:pt x="5540" y="10015"/>
                </a:lnTo>
                <a:lnTo>
                  <a:pt x="5466" y="9868"/>
                </a:lnTo>
                <a:lnTo>
                  <a:pt x="5356" y="9758"/>
                </a:lnTo>
                <a:lnTo>
                  <a:pt x="5210" y="9685"/>
                </a:lnTo>
                <a:lnTo>
                  <a:pt x="5026" y="9648"/>
                </a:lnTo>
                <a:lnTo>
                  <a:pt x="5063" y="9648"/>
                </a:lnTo>
                <a:lnTo>
                  <a:pt x="5210" y="9575"/>
                </a:lnTo>
                <a:lnTo>
                  <a:pt x="5283" y="9538"/>
                </a:lnTo>
                <a:lnTo>
                  <a:pt x="5283" y="9501"/>
                </a:lnTo>
                <a:lnTo>
                  <a:pt x="5283" y="9355"/>
                </a:lnTo>
                <a:lnTo>
                  <a:pt x="5210" y="9245"/>
                </a:lnTo>
                <a:lnTo>
                  <a:pt x="5100" y="9245"/>
                </a:lnTo>
                <a:lnTo>
                  <a:pt x="4953" y="9281"/>
                </a:lnTo>
                <a:lnTo>
                  <a:pt x="4806" y="9355"/>
                </a:lnTo>
                <a:lnTo>
                  <a:pt x="4806" y="9355"/>
                </a:lnTo>
                <a:lnTo>
                  <a:pt x="4843" y="9281"/>
                </a:lnTo>
                <a:lnTo>
                  <a:pt x="4880" y="9208"/>
                </a:lnTo>
                <a:lnTo>
                  <a:pt x="4843" y="9171"/>
                </a:lnTo>
                <a:lnTo>
                  <a:pt x="5026" y="9134"/>
                </a:lnTo>
                <a:lnTo>
                  <a:pt x="5246" y="9098"/>
                </a:lnTo>
                <a:close/>
                <a:moveTo>
                  <a:pt x="6347" y="8034"/>
                </a:moveTo>
                <a:lnTo>
                  <a:pt x="6347" y="8071"/>
                </a:lnTo>
                <a:lnTo>
                  <a:pt x="6310" y="8181"/>
                </a:lnTo>
                <a:lnTo>
                  <a:pt x="6127" y="8254"/>
                </a:lnTo>
                <a:lnTo>
                  <a:pt x="5980" y="8364"/>
                </a:lnTo>
                <a:lnTo>
                  <a:pt x="5687" y="8621"/>
                </a:lnTo>
                <a:lnTo>
                  <a:pt x="5577" y="8621"/>
                </a:lnTo>
                <a:lnTo>
                  <a:pt x="5466" y="8694"/>
                </a:lnTo>
                <a:lnTo>
                  <a:pt x="5393" y="8768"/>
                </a:lnTo>
                <a:lnTo>
                  <a:pt x="5246" y="8731"/>
                </a:lnTo>
                <a:lnTo>
                  <a:pt x="4806" y="8731"/>
                </a:lnTo>
                <a:lnTo>
                  <a:pt x="4549" y="8841"/>
                </a:lnTo>
                <a:lnTo>
                  <a:pt x="4293" y="9024"/>
                </a:lnTo>
                <a:lnTo>
                  <a:pt x="4183" y="9171"/>
                </a:lnTo>
                <a:lnTo>
                  <a:pt x="4073" y="9355"/>
                </a:lnTo>
                <a:lnTo>
                  <a:pt x="4073" y="9501"/>
                </a:lnTo>
                <a:lnTo>
                  <a:pt x="4073" y="9648"/>
                </a:lnTo>
                <a:lnTo>
                  <a:pt x="4073" y="9721"/>
                </a:lnTo>
                <a:lnTo>
                  <a:pt x="4146" y="9831"/>
                </a:lnTo>
                <a:lnTo>
                  <a:pt x="4256" y="9978"/>
                </a:lnTo>
                <a:lnTo>
                  <a:pt x="4439" y="10162"/>
                </a:lnTo>
                <a:lnTo>
                  <a:pt x="4623" y="10308"/>
                </a:lnTo>
                <a:lnTo>
                  <a:pt x="4843" y="10382"/>
                </a:lnTo>
                <a:lnTo>
                  <a:pt x="5026" y="10455"/>
                </a:lnTo>
                <a:lnTo>
                  <a:pt x="5246" y="10492"/>
                </a:lnTo>
                <a:lnTo>
                  <a:pt x="5466" y="10492"/>
                </a:lnTo>
                <a:lnTo>
                  <a:pt x="5723" y="10455"/>
                </a:lnTo>
                <a:lnTo>
                  <a:pt x="5907" y="10345"/>
                </a:lnTo>
                <a:lnTo>
                  <a:pt x="6090" y="10235"/>
                </a:lnTo>
                <a:lnTo>
                  <a:pt x="6237" y="10052"/>
                </a:lnTo>
                <a:lnTo>
                  <a:pt x="6347" y="9868"/>
                </a:lnTo>
                <a:lnTo>
                  <a:pt x="6384" y="9575"/>
                </a:lnTo>
                <a:lnTo>
                  <a:pt x="6310" y="9355"/>
                </a:lnTo>
                <a:lnTo>
                  <a:pt x="6200" y="9134"/>
                </a:lnTo>
                <a:lnTo>
                  <a:pt x="6017" y="8951"/>
                </a:lnTo>
                <a:lnTo>
                  <a:pt x="6310" y="8658"/>
                </a:lnTo>
                <a:lnTo>
                  <a:pt x="6420" y="8548"/>
                </a:lnTo>
                <a:lnTo>
                  <a:pt x="6567" y="8401"/>
                </a:lnTo>
                <a:lnTo>
                  <a:pt x="6567" y="8327"/>
                </a:lnTo>
                <a:lnTo>
                  <a:pt x="6567" y="8254"/>
                </a:lnTo>
                <a:lnTo>
                  <a:pt x="6530" y="8217"/>
                </a:lnTo>
                <a:lnTo>
                  <a:pt x="6494" y="8181"/>
                </a:lnTo>
                <a:lnTo>
                  <a:pt x="6384" y="8071"/>
                </a:lnTo>
                <a:lnTo>
                  <a:pt x="6347" y="8034"/>
                </a:lnTo>
                <a:close/>
                <a:moveTo>
                  <a:pt x="19992" y="10418"/>
                </a:moveTo>
                <a:lnTo>
                  <a:pt x="20139" y="10492"/>
                </a:lnTo>
                <a:lnTo>
                  <a:pt x="20139" y="10602"/>
                </a:lnTo>
                <a:lnTo>
                  <a:pt x="20176" y="10638"/>
                </a:lnTo>
                <a:lnTo>
                  <a:pt x="20213" y="10638"/>
                </a:lnTo>
                <a:lnTo>
                  <a:pt x="20249" y="10602"/>
                </a:lnTo>
                <a:lnTo>
                  <a:pt x="20286" y="10785"/>
                </a:lnTo>
                <a:lnTo>
                  <a:pt x="20286" y="11042"/>
                </a:lnTo>
                <a:lnTo>
                  <a:pt x="20286" y="11189"/>
                </a:lnTo>
                <a:lnTo>
                  <a:pt x="20213" y="11372"/>
                </a:lnTo>
                <a:lnTo>
                  <a:pt x="20139" y="11519"/>
                </a:lnTo>
                <a:lnTo>
                  <a:pt x="20066" y="11665"/>
                </a:lnTo>
                <a:lnTo>
                  <a:pt x="19956" y="11812"/>
                </a:lnTo>
                <a:lnTo>
                  <a:pt x="19809" y="11886"/>
                </a:lnTo>
                <a:lnTo>
                  <a:pt x="19662" y="11959"/>
                </a:lnTo>
                <a:lnTo>
                  <a:pt x="19479" y="11959"/>
                </a:lnTo>
                <a:lnTo>
                  <a:pt x="19442" y="11886"/>
                </a:lnTo>
                <a:lnTo>
                  <a:pt x="19222" y="11776"/>
                </a:lnTo>
                <a:lnTo>
                  <a:pt x="19626" y="11702"/>
                </a:lnTo>
                <a:lnTo>
                  <a:pt x="19662" y="11665"/>
                </a:lnTo>
                <a:lnTo>
                  <a:pt x="19736" y="11629"/>
                </a:lnTo>
                <a:lnTo>
                  <a:pt x="19736" y="11482"/>
                </a:lnTo>
                <a:lnTo>
                  <a:pt x="19699" y="11372"/>
                </a:lnTo>
                <a:lnTo>
                  <a:pt x="19626" y="11335"/>
                </a:lnTo>
                <a:lnTo>
                  <a:pt x="19406" y="11335"/>
                </a:lnTo>
                <a:lnTo>
                  <a:pt x="19662" y="11152"/>
                </a:lnTo>
                <a:lnTo>
                  <a:pt x="19736" y="11115"/>
                </a:lnTo>
                <a:lnTo>
                  <a:pt x="19736" y="11042"/>
                </a:lnTo>
                <a:lnTo>
                  <a:pt x="19736" y="10969"/>
                </a:lnTo>
                <a:lnTo>
                  <a:pt x="19736" y="10932"/>
                </a:lnTo>
                <a:lnTo>
                  <a:pt x="19699" y="10858"/>
                </a:lnTo>
                <a:lnTo>
                  <a:pt x="19626" y="10822"/>
                </a:lnTo>
                <a:lnTo>
                  <a:pt x="19552" y="10822"/>
                </a:lnTo>
                <a:lnTo>
                  <a:pt x="19479" y="10858"/>
                </a:lnTo>
                <a:lnTo>
                  <a:pt x="19332" y="10895"/>
                </a:lnTo>
                <a:lnTo>
                  <a:pt x="19185" y="10932"/>
                </a:lnTo>
                <a:lnTo>
                  <a:pt x="19185" y="10932"/>
                </a:lnTo>
                <a:lnTo>
                  <a:pt x="19626" y="10748"/>
                </a:lnTo>
                <a:lnTo>
                  <a:pt x="19662" y="10712"/>
                </a:lnTo>
                <a:lnTo>
                  <a:pt x="19662" y="10675"/>
                </a:lnTo>
                <a:lnTo>
                  <a:pt x="19626" y="10638"/>
                </a:lnTo>
                <a:lnTo>
                  <a:pt x="19479" y="10602"/>
                </a:lnTo>
                <a:lnTo>
                  <a:pt x="19295" y="10602"/>
                </a:lnTo>
                <a:lnTo>
                  <a:pt x="19369" y="10565"/>
                </a:lnTo>
                <a:lnTo>
                  <a:pt x="19589" y="10455"/>
                </a:lnTo>
                <a:lnTo>
                  <a:pt x="19772" y="10418"/>
                </a:lnTo>
                <a:close/>
                <a:moveTo>
                  <a:pt x="16691" y="13390"/>
                </a:moveTo>
                <a:lnTo>
                  <a:pt x="16801" y="13463"/>
                </a:lnTo>
                <a:lnTo>
                  <a:pt x="16874" y="13536"/>
                </a:lnTo>
                <a:lnTo>
                  <a:pt x="16728" y="13646"/>
                </a:lnTo>
                <a:lnTo>
                  <a:pt x="16581" y="13756"/>
                </a:lnTo>
                <a:lnTo>
                  <a:pt x="16434" y="13903"/>
                </a:lnTo>
                <a:lnTo>
                  <a:pt x="16361" y="14050"/>
                </a:lnTo>
                <a:lnTo>
                  <a:pt x="16104" y="14013"/>
                </a:lnTo>
                <a:lnTo>
                  <a:pt x="16068" y="13976"/>
                </a:lnTo>
                <a:lnTo>
                  <a:pt x="16691" y="13390"/>
                </a:lnTo>
                <a:close/>
                <a:moveTo>
                  <a:pt x="16654" y="11959"/>
                </a:moveTo>
                <a:lnTo>
                  <a:pt x="17058" y="12326"/>
                </a:lnTo>
                <a:lnTo>
                  <a:pt x="17278" y="12546"/>
                </a:lnTo>
                <a:lnTo>
                  <a:pt x="17498" y="12803"/>
                </a:lnTo>
                <a:lnTo>
                  <a:pt x="17681" y="13059"/>
                </a:lnTo>
                <a:lnTo>
                  <a:pt x="17755" y="13169"/>
                </a:lnTo>
                <a:lnTo>
                  <a:pt x="17792" y="13279"/>
                </a:lnTo>
                <a:lnTo>
                  <a:pt x="17792" y="13426"/>
                </a:lnTo>
                <a:lnTo>
                  <a:pt x="17755" y="13536"/>
                </a:lnTo>
                <a:lnTo>
                  <a:pt x="17718" y="13646"/>
                </a:lnTo>
                <a:lnTo>
                  <a:pt x="17608" y="13756"/>
                </a:lnTo>
                <a:lnTo>
                  <a:pt x="17498" y="13866"/>
                </a:lnTo>
                <a:lnTo>
                  <a:pt x="17351" y="13940"/>
                </a:lnTo>
                <a:lnTo>
                  <a:pt x="17278" y="13866"/>
                </a:lnTo>
                <a:lnTo>
                  <a:pt x="17168" y="13866"/>
                </a:lnTo>
                <a:lnTo>
                  <a:pt x="17095" y="13903"/>
                </a:lnTo>
                <a:lnTo>
                  <a:pt x="17058" y="13940"/>
                </a:lnTo>
                <a:lnTo>
                  <a:pt x="17021" y="13940"/>
                </a:lnTo>
                <a:lnTo>
                  <a:pt x="16948" y="13976"/>
                </a:lnTo>
                <a:lnTo>
                  <a:pt x="16911" y="14050"/>
                </a:lnTo>
                <a:lnTo>
                  <a:pt x="16874" y="14050"/>
                </a:lnTo>
                <a:lnTo>
                  <a:pt x="16948" y="13940"/>
                </a:lnTo>
                <a:lnTo>
                  <a:pt x="17095" y="13793"/>
                </a:lnTo>
                <a:lnTo>
                  <a:pt x="17168" y="13683"/>
                </a:lnTo>
                <a:lnTo>
                  <a:pt x="17205" y="13573"/>
                </a:lnTo>
                <a:lnTo>
                  <a:pt x="17168" y="13500"/>
                </a:lnTo>
                <a:lnTo>
                  <a:pt x="17131" y="13426"/>
                </a:lnTo>
                <a:lnTo>
                  <a:pt x="17021" y="13316"/>
                </a:lnTo>
                <a:lnTo>
                  <a:pt x="16874" y="13206"/>
                </a:lnTo>
                <a:lnTo>
                  <a:pt x="16691" y="13169"/>
                </a:lnTo>
                <a:lnTo>
                  <a:pt x="16618" y="13169"/>
                </a:lnTo>
                <a:lnTo>
                  <a:pt x="16581" y="13206"/>
                </a:lnTo>
                <a:lnTo>
                  <a:pt x="15627" y="13793"/>
                </a:lnTo>
                <a:lnTo>
                  <a:pt x="15517" y="13756"/>
                </a:lnTo>
                <a:lnTo>
                  <a:pt x="15407" y="13646"/>
                </a:lnTo>
                <a:lnTo>
                  <a:pt x="15884" y="13353"/>
                </a:lnTo>
                <a:lnTo>
                  <a:pt x="16361" y="13096"/>
                </a:lnTo>
                <a:lnTo>
                  <a:pt x="16398" y="13023"/>
                </a:lnTo>
                <a:lnTo>
                  <a:pt x="16398" y="12986"/>
                </a:lnTo>
                <a:lnTo>
                  <a:pt x="16361" y="12913"/>
                </a:lnTo>
                <a:lnTo>
                  <a:pt x="16288" y="12913"/>
                </a:lnTo>
                <a:lnTo>
                  <a:pt x="15994" y="12949"/>
                </a:lnTo>
                <a:lnTo>
                  <a:pt x="15701" y="13059"/>
                </a:lnTo>
                <a:lnTo>
                  <a:pt x="15407" y="13169"/>
                </a:lnTo>
                <a:lnTo>
                  <a:pt x="15150" y="13279"/>
                </a:lnTo>
                <a:lnTo>
                  <a:pt x="15040" y="13023"/>
                </a:lnTo>
                <a:lnTo>
                  <a:pt x="15077" y="12986"/>
                </a:lnTo>
                <a:lnTo>
                  <a:pt x="16068" y="12399"/>
                </a:lnTo>
                <a:lnTo>
                  <a:pt x="16104" y="12362"/>
                </a:lnTo>
                <a:lnTo>
                  <a:pt x="16104" y="12326"/>
                </a:lnTo>
                <a:lnTo>
                  <a:pt x="16068" y="12289"/>
                </a:lnTo>
                <a:lnTo>
                  <a:pt x="15994" y="12252"/>
                </a:lnTo>
                <a:lnTo>
                  <a:pt x="15554" y="12362"/>
                </a:lnTo>
                <a:lnTo>
                  <a:pt x="15150" y="12472"/>
                </a:lnTo>
                <a:lnTo>
                  <a:pt x="15150" y="12472"/>
                </a:lnTo>
                <a:lnTo>
                  <a:pt x="15297" y="12326"/>
                </a:lnTo>
                <a:lnTo>
                  <a:pt x="15517" y="12179"/>
                </a:lnTo>
                <a:lnTo>
                  <a:pt x="15737" y="12069"/>
                </a:lnTo>
                <a:lnTo>
                  <a:pt x="15994" y="11996"/>
                </a:lnTo>
                <a:lnTo>
                  <a:pt x="16324" y="11959"/>
                </a:lnTo>
                <a:close/>
                <a:moveTo>
                  <a:pt x="14857" y="6310"/>
                </a:moveTo>
                <a:lnTo>
                  <a:pt x="14600" y="6347"/>
                </a:lnTo>
                <a:lnTo>
                  <a:pt x="14380" y="6383"/>
                </a:lnTo>
                <a:lnTo>
                  <a:pt x="14197" y="6457"/>
                </a:lnTo>
                <a:lnTo>
                  <a:pt x="13793" y="6677"/>
                </a:lnTo>
                <a:lnTo>
                  <a:pt x="13426" y="6970"/>
                </a:lnTo>
                <a:lnTo>
                  <a:pt x="13243" y="7154"/>
                </a:lnTo>
                <a:lnTo>
                  <a:pt x="12950" y="7190"/>
                </a:lnTo>
                <a:lnTo>
                  <a:pt x="12840" y="7227"/>
                </a:lnTo>
                <a:lnTo>
                  <a:pt x="12803" y="7300"/>
                </a:lnTo>
                <a:lnTo>
                  <a:pt x="12766" y="7374"/>
                </a:lnTo>
                <a:lnTo>
                  <a:pt x="12766" y="7447"/>
                </a:lnTo>
                <a:lnTo>
                  <a:pt x="11042" y="7631"/>
                </a:lnTo>
                <a:lnTo>
                  <a:pt x="10052" y="7667"/>
                </a:lnTo>
                <a:lnTo>
                  <a:pt x="9575" y="7704"/>
                </a:lnTo>
                <a:lnTo>
                  <a:pt x="9098" y="7741"/>
                </a:lnTo>
                <a:lnTo>
                  <a:pt x="9025" y="7777"/>
                </a:lnTo>
                <a:lnTo>
                  <a:pt x="8988" y="7814"/>
                </a:lnTo>
                <a:lnTo>
                  <a:pt x="8951" y="7924"/>
                </a:lnTo>
                <a:lnTo>
                  <a:pt x="9025" y="8034"/>
                </a:lnTo>
                <a:lnTo>
                  <a:pt x="9061" y="8071"/>
                </a:lnTo>
                <a:lnTo>
                  <a:pt x="9135" y="8107"/>
                </a:lnTo>
                <a:lnTo>
                  <a:pt x="9612" y="8144"/>
                </a:lnTo>
                <a:lnTo>
                  <a:pt x="10125" y="8144"/>
                </a:lnTo>
                <a:lnTo>
                  <a:pt x="11152" y="8071"/>
                </a:lnTo>
                <a:lnTo>
                  <a:pt x="11922" y="8034"/>
                </a:lnTo>
                <a:lnTo>
                  <a:pt x="12693" y="7961"/>
                </a:lnTo>
                <a:lnTo>
                  <a:pt x="12546" y="8254"/>
                </a:lnTo>
                <a:lnTo>
                  <a:pt x="12473" y="8438"/>
                </a:lnTo>
                <a:lnTo>
                  <a:pt x="12473" y="8584"/>
                </a:lnTo>
                <a:lnTo>
                  <a:pt x="12509" y="8914"/>
                </a:lnTo>
                <a:lnTo>
                  <a:pt x="12363" y="9024"/>
                </a:lnTo>
                <a:lnTo>
                  <a:pt x="12253" y="9134"/>
                </a:lnTo>
                <a:lnTo>
                  <a:pt x="12253" y="9245"/>
                </a:lnTo>
                <a:lnTo>
                  <a:pt x="12289" y="9355"/>
                </a:lnTo>
                <a:lnTo>
                  <a:pt x="12399" y="9428"/>
                </a:lnTo>
                <a:lnTo>
                  <a:pt x="12546" y="9465"/>
                </a:lnTo>
                <a:lnTo>
                  <a:pt x="12693" y="9465"/>
                </a:lnTo>
                <a:lnTo>
                  <a:pt x="12803" y="9685"/>
                </a:lnTo>
                <a:lnTo>
                  <a:pt x="12950" y="9868"/>
                </a:lnTo>
                <a:lnTo>
                  <a:pt x="13096" y="10052"/>
                </a:lnTo>
                <a:lnTo>
                  <a:pt x="13243" y="10198"/>
                </a:lnTo>
                <a:lnTo>
                  <a:pt x="13426" y="10308"/>
                </a:lnTo>
                <a:lnTo>
                  <a:pt x="13647" y="10418"/>
                </a:lnTo>
                <a:lnTo>
                  <a:pt x="13867" y="10455"/>
                </a:lnTo>
                <a:lnTo>
                  <a:pt x="14087" y="10492"/>
                </a:lnTo>
                <a:lnTo>
                  <a:pt x="14233" y="10492"/>
                </a:lnTo>
                <a:lnTo>
                  <a:pt x="14600" y="10418"/>
                </a:lnTo>
                <a:lnTo>
                  <a:pt x="14967" y="10345"/>
                </a:lnTo>
                <a:lnTo>
                  <a:pt x="14930" y="10455"/>
                </a:lnTo>
                <a:lnTo>
                  <a:pt x="14930" y="10602"/>
                </a:lnTo>
                <a:lnTo>
                  <a:pt x="15004" y="10895"/>
                </a:lnTo>
                <a:lnTo>
                  <a:pt x="15077" y="11079"/>
                </a:lnTo>
                <a:lnTo>
                  <a:pt x="15150" y="11299"/>
                </a:lnTo>
                <a:lnTo>
                  <a:pt x="15297" y="11482"/>
                </a:lnTo>
                <a:lnTo>
                  <a:pt x="15481" y="11629"/>
                </a:lnTo>
                <a:lnTo>
                  <a:pt x="15481" y="11665"/>
                </a:lnTo>
                <a:lnTo>
                  <a:pt x="15261" y="11739"/>
                </a:lnTo>
                <a:lnTo>
                  <a:pt x="15077" y="11886"/>
                </a:lnTo>
                <a:lnTo>
                  <a:pt x="14894" y="11996"/>
                </a:lnTo>
                <a:lnTo>
                  <a:pt x="14784" y="12142"/>
                </a:lnTo>
                <a:lnTo>
                  <a:pt x="14674" y="12326"/>
                </a:lnTo>
                <a:lnTo>
                  <a:pt x="14600" y="12509"/>
                </a:lnTo>
                <a:lnTo>
                  <a:pt x="14564" y="12693"/>
                </a:lnTo>
                <a:lnTo>
                  <a:pt x="14527" y="12876"/>
                </a:lnTo>
                <a:lnTo>
                  <a:pt x="14527" y="12986"/>
                </a:lnTo>
                <a:lnTo>
                  <a:pt x="14527" y="13059"/>
                </a:lnTo>
                <a:lnTo>
                  <a:pt x="14600" y="13353"/>
                </a:lnTo>
                <a:lnTo>
                  <a:pt x="14747" y="13610"/>
                </a:lnTo>
                <a:lnTo>
                  <a:pt x="14747" y="13720"/>
                </a:lnTo>
                <a:lnTo>
                  <a:pt x="14784" y="13830"/>
                </a:lnTo>
                <a:lnTo>
                  <a:pt x="14930" y="13903"/>
                </a:lnTo>
                <a:lnTo>
                  <a:pt x="15004" y="13976"/>
                </a:lnTo>
                <a:lnTo>
                  <a:pt x="15297" y="14197"/>
                </a:lnTo>
                <a:lnTo>
                  <a:pt x="15627" y="14380"/>
                </a:lnTo>
                <a:lnTo>
                  <a:pt x="15994" y="14527"/>
                </a:lnTo>
                <a:lnTo>
                  <a:pt x="16398" y="14600"/>
                </a:lnTo>
                <a:lnTo>
                  <a:pt x="16801" y="14600"/>
                </a:lnTo>
                <a:lnTo>
                  <a:pt x="17205" y="14527"/>
                </a:lnTo>
                <a:lnTo>
                  <a:pt x="17571" y="14417"/>
                </a:lnTo>
                <a:lnTo>
                  <a:pt x="17902" y="14233"/>
                </a:lnTo>
                <a:lnTo>
                  <a:pt x="18122" y="14013"/>
                </a:lnTo>
                <a:lnTo>
                  <a:pt x="18268" y="13793"/>
                </a:lnTo>
                <a:lnTo>
                  <a:pt x="18305" y="13536"/>
                </a:lnTo>
                <a:lnTo>
                  <a:pt x="18305" y="13316"/>
                </a:lnTo>
                <a:lnTo>
                  <a:pt x="18232" y="13059"/>
                </a:lnTo>
                <a:lnTo>
                  <a:pt x="18122" y="12803"/>
                </a:lnTo>
                <a:lnTo>
                  <a:pt x="17975" y="12546"/>
                </a:lnTo>
                <a:lnTo>
                  <a:pt x="17792" y="12326"/>
                </a:lnTo>
                <a:lnTo>
                  <a:pt x="17902" y="12289"/>
                </a:lnTo>
                <a:lnTo>
                  <a:pt x="18232" y="12106"/>
                </a:lnTo>
                <a:lnTo>
                  <a:pt x="18599" y="11849"/>
                </a:lnTo>
                <a:lnTo>
                  <a:pt x="18709" y="12032"/>
                </a:lnTo>
                <a:lnTo>
                  <a:pt x="18855" y="12179"/>
                </a:lnTo>
                <a:lnTo>
                  <a:pt x="19002" y="12289"/>
                </a:lnTo>
                <a:lnTo>
                  <a:pt x="19149" y="12362"/>
                </a:lnTo>
                <a:lnTo>
                  <a:pt x="19406" y="12436"/>
                </a:lnTo>
                <a:lnTo>
                  <a:pt x="19662" y="12399"/>
                </a:lnTo>
                <a:lnTo>
                  <a:pt x="19919" y="12326"/>
                </a:lnTo>
                <a:lnTo>
                  <a:pt x="20139" y="12179"/>
                </a:lnTo>
                <a:lnTo>
                  <a:pt x="20359" y="11996"/>
                </a:lnTo>
                <a:lnTo>
                  <a:pt x="20543" y="11776"/>
                </a:lnTo>
                <a:lnTo>
                  <a:pt x="20653" y="11519"/>
                </a:lnTo>
                <a:lnTo>
                  <a:pt x="20726" y="11225"/>
                </a:lnTo>
                <a:lnTo>
                  <a:pt x="20799" y="10858"/>
                </a:lnTo>
                <a:lnTo>
                  <a:pt x="20763" y="10675"/>
                </a:lnTo>
                <a:lnTo>
                  <a:pt x="20726" y="10528"/>
                </a:lnTo>
                <a:lnTo>
                  <a:pt x="20689" y="10382"/>
                </a:lnTo>
                <a:lnTo>
                  <a:pt x="20579" y="10272"/>
                </a:lnTo>
                <a:lnTo>
                  <a:pt x="20359" y="10088"/>
                </a:lnTo>
                <a:lnTo>
                  <a:pt x="20066" y="9978"/>
                </a:lnTo>
                <a:lnTo>
                  <a:pt x="19919" y="9941"/>
                </a:lnTo>
                <a:lnTo>
                  <a:pt x="19626" y="9941"/>
                </a:lnTo>
                <a:lnTo>
                  <a:pt x="19516" y="10015"/>
                </a:lnTo>
                <a:lnTo>
                  <a:pt x="19479" y="10088"/>
                </a:lnTo>
                <a:lnTo>
                  <a:pt x="19185" y="10198"/>
                </a:lnTo>
                <a:lnTo>
                  <a:pt x="18929" y="10308"/>
                </a:lnTo>
                <a:lnTo>
                  <a:pt x="18819" y="10418"/>
                </a:lnTo>
                <a:lnTo>
                  <a:pt x="18672" y="10528"/>
                </a:lnTo>
                <a:lnTo>
                  <a:pt x="18599" y="10675"/>
                </a:lnTo>
                <a:lnTo>
                  <a:pt x="18525" y="10822"/>
                </a:lnTo>
                <a:lnTo>
                  <a:pt x="18452" y="11115"/>
                </a:lnTo>
                <a:lnTo>
                  <a:pt x="18452" y="11409"/>
                </a:lnTo>
                <a:lnTo>
                  <a:pt x="18048" y="11702"/>
                </a:lnTo>
                <a:lnTo>
                  <a:pt x="17645" y="11996"/>
                </a:lnTo>
                <a:lnTo>
                  <a:pt x="17608" y="12032"/>
                </a:lnTo>
                <a:lnTo>
                  <a:pt x="17608" y="12106"/>
                </a:lnTo>
                <a:lnTo>
                  <a:pt x="17241" y="11776"/>
                </a:lnTo>
                <a:lnTo>
                  <a:pt x="16911" y="11519"/>
                </a:lnTo>
                <a:lnTo>
                  <a:pt x="16838" y="11482"/>
                </a:lnTo>
                <a:lnTo>
                  <a:pt x="16691" y="11482"/>
                </a:lnTo>
                <a:lnTo>
                  <a:pt x="16654" y="11555"/>
                </a:lnTo>
                <a:lnTo>
                  <a:pt x="16434" y="11519"/>
                </a:lnTo>
                <a:lnTo>
                  <a:pt x="16214" y="11519"/>
                </a:lnTo>
                <a:lnTo>
                  <a:pt x="15774" y="11555"/>
                </a:lnTo>
                <a:lnTo>
                  <a:pt x="15811" y="11445"/>
                </a:lnTo>
                <a:lnTo>
                  <a:pt x="15774" y="11335"/>
                </a:lnTo>
                <a:lnTo>
                  <a:pt x="15664" y="11152"/>
                </a:lnTo>
                <a:lnTo>
                  <a:pt x="15554" y="11005"/>
                </a:lnTo>
                <a:lnTo>
                  <a:pt x="15444" y="10822"/>
                </a:lnTo>
                <a:lnTo>
                  <a:pt x="15371" y="10602"/>
                </a:lnTo>
                <a:lnTo>
                  <a:pt x="15334" y="10418"/>
                </a:lnTo>
                <a:lnTo>
                  <a:pt x="15297" y="10308"/>
                </a:lnTo>
                <a:lnTo>
                  <a:pt x="15224" y="10235"/>
                </a:lnTo>
                <a:lnTo>
                  <a:pt x="15627" y="10015"/>
                </a:lnTo>
                <a:lnTo>
                  <a:pt x="16031" y="9758"/>
                </a:lnTo>
                <a:lnTo>
                  <a:pt x="16361" y="9428"/>
                </a:lnTo>
                <a:lnTo>
                  <a:pt x="16471" y="9281"/>
                </a:lnTo>
                <a:lnTo>
                  <a:pt x="16581" y="9098"/>
                </a:lnTo>
                <a:lnTo>
                  <a:pt x="16654" y="8878"/>
                </a:lnTo>
                <a:lnTo>
                  <a:pt x="16691" y="8621"/>
                </a:lnTo>
                <a:lnTo>
                  <a:pt x="16691" y="8364"/>
                </a:lnTo>
                <a:lnTo>
                  <a:pt x="16691" y="8107"/>
                </a:lnTo>
                <a:lnTo>
                  <a:pt x="16581" y="7631"/>
                </a:lnTo>
                <a:lnTo>
                  <a:pt x="16398" y="7190"/>
                </a:lnTo>
                <a:lnTo>
                  <a:pt x="16251" y="6897"/>
                </a:lnTo>
                <a:lnTo>
                  <a:pt x="16031" y="6640"/>
                </a:lnTo>
                <a:lnTo>
                  <a:pt x="15884" y="6530"/>
                </a:lnTo>
                <a:lnTo>
                  <a:pt x="15737" y="6457"/>
                </a:lnTo>
                <a:lnTo>
                  <a:pt x="15591" y="6420"/>
                </a:lnTo>
                <a:lnTo>
                  <a:pt x="15407" y="6383"/>
                </a:lnTo>
                <a:lnTo>
                  <a:pt x="15077" y="631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5" name="Google Shape;275;p4"/>
          <p:cNvSpPr/>
          <p:nvPr/>
        </p:nvSpPr>
        <p:spPr>
          <a:xfrm>
            <a:off x="7842052" y="-100873"/>
            <a:ext cx="388118" cy="408938"/>
          </a:xfrm>
          <a:custGeom>
            <a:avLst/>
            <a:gdLst/>
            <a:ahLst/>
            <a:cxnLst/>
            <a:rect l="l" t="t" r="r" b="b"/>
            <a:pathLst>
              <a:path w="13683" h="14417" extrusionOk="0">
                <a:moveTo>
                  <a:pt x="9281" y="2311"/>
                </a:moveTo>
                <a:lnTo>
                  <a:pt x="9170" y="2385"/>
                </a:lnTo>
                <a:lnTo>
                  <a:pt x="9134" y="2495"/>
                </a:lnTo>
                <a:lnTo>
                  <a:pt x="9097" y="2568"/>
                </a:lnTo>
                <a:lnTo>
                  <a:pt x="9097" y="2678"/>
                </a:lnTo>
                <a:lnTo>
                  <a:pt x="9134" y="2862"/>
                </a:lnTo>
                <a:lnTo>
                  <a:pt x="9207" y="3082"/>
                </a:lnTo>
                <a:lnTo>
                  <a:pt x="9464" y="3742"/>
                </a:lnTo>
                <a:lnTo>
                  <a:pt x="9721" y="4402"/>
                </a:lnTo>
                <a:lnTo>
                  <a:pt x="9647" y="4439"/>
                </a:lnTo>
                <a:lnTo>
                  <a:pt x="9060" y="5283"/>
                </a:lnTo>
                <a:lnTo>
                  <a:pt x="8804" y="5649"/>
                </a:lnTo>
                <a:lnTo>
                  <a:pt x="8694" y="5833"/>
                </a:lnTo>
                <a:lnTo>
                  <a:pt x="8657" y="5943"/>
                </a:lnTo>
                <a:lnTo>
                  <a:pt x="8694" y="6053"/>
                </a:lnTo>
                <a:lnTo>
                  <a:pt x="8804" y="6016"/>
                </a:lnTo>
                <a:lnTo>
                  <a:pt x="8877" y="5980"/>
                </a:lnTo>
                <a:lnTo>
                  <a:pt x="9024" y="5833"/>
                </a:lnTo>
                <a:lnTo>
                  <a:pt x="9281" y="5503"/>
                </a:lnTo>
                <a:lnTo>
                  <a:pt x="9941" y="4659"/>
                </a:lnTo>
                <a:lnTo>
                  <a:pt x="10014" y="4659"/>
                </a:lnTo>
                <a:lnTo>
                  <a:pt x="10124" y="4622"/>
                </a:lnTo>
                <a:lnTo>
                  <a:pt x="10161" y="4549"/>
                </a:lnTo>
                <a:lnTo>
                  <a:pt x="10161" y="4439"/>
                </a:lnTo>
                <a:lnTo>
                  <a:pt x="9684" y="3229"/>
                </a:lnTo>
                <a:lnTo>
                  <a:pt x="9427" y="2715"/>
                </a:lnTo>
                <a:lnTo>
                  <a:pt x="9354" y="2532"/>
                </a:lnTo>
                <a:lnTo>
                  <a:pt x="9317" y="2422"/>
                </a:lnTo>
                <a:lnTo>
                  <a:pt x="9317" y="2348"/>
                </a:lnTo>
                <a:lnTo>
                  <a:pt x="9317" y="2311"/>
                </a:lnTo>
                <a:close/>
                <a:moveTo>
                  <a:pt x="8694" y="1615"/>
                </a:moveTo>
                <a:lnTo>
                  <a:pt x="8767" y="1798"/>
                </a:lnTo>
                <a:lnTo>
                  <a:pt x="8804" y="1908"/>
                </a:lnTo>
                <a:lnTo>
                  <a:pt x="8914" y="1981"/>
                </a:lnTo>
                <a:lnTo>
                  <a:pt x="9024" y="2055"/>
                </a:lnTo>
                <a:lnTo>
                  <a:pt x="9170" y="2018"/>
                </a:lnTo>
                <a:lnTo>
                  <a:pt x="9391" y="1908"/>
                </a:lnTo>
                <a:lnTo>
                  <a:pt x="9611" y="1725"/>
                </a:lnTo>
                <a:lnTo>
                  <a:pt x="9867" y="2275"/>
                </a:lnTo>
                <a:lnTo>
                  <a:pt x="10161" y="2752"/>
                </a:lnTo>
                <a:lnTo>
                  <a:pt x="10454" y="3265"/>
                </a:lnTo>
                <a:lnTo>
                  <a:pt x="10674" y="3779"/>
                </a:lnTo>
                <a:lnTo>
                  <a:pt x="10528" y="3925"/>
                </a:lnTo>
                <a:lnTo>
                  <a:pt x="10381" y="4072"/>
                </a:lnTo>
                <a:lnTo>
                  <a:pt x="10271" y="4256"/>
                </a:lnTo>
                <a:lnTo>
                  <a:pt x="10234" y="4476"/>
                </a:lnTo>
                <a:lnTo>
                  <a:pt x="10271" y="4586"/>
                </a:lnTo>
                <a:lnTo>
                  <a:pt x="10344" y="4659"/>
                </a:lnTo>
                <a:lnTo>
                  <a:pt x="10344" y="4806"/>
                </a:lnTo>
                <a:lnTo>
                  <a:pt x="10381" y="4879"/>
                </a:lnTo>
                <a:lnTo>
                  <a:pt x="10491" y="4916"/>
                </a:lnTo>
                <a:lnTo>
                  <a:pt x="10491" y="4953"/>
                </a:lnTo>
                <a:lnTo>
                  <a:pt x="10344" y="5173"/>
                </a:lnTo>
                <a:lnTo>
                  <a:pt x="9977" y="5649"/>
                </a:lnTo>
                <a:lnTo>
                  <a:pt x="9647" y="6163"/>
                </a:lnTo>
                <a:lnTo>
                  <a:pt x="9501" y="6090"/>
                </a:lnTo>
                <a:lnTo>
                  <a:pt x="9317" y="6053"/>
                </a:lnTo>
                <a:lnTo>
                  <a:pt x="9134" y="6126"/>
                </a:lnTo>
                <a:lnTo>
                  <a:pt x="8950" y="6200"/>
                </a:lnTo>
                <a:lnTo>
                  <a:pt x="8840" y="6346"/>
                </a:lnTo>
                <a:lnTo>
                  <a:pt x="8730" y="6493"/>
                </a:lnTo>
                <a:lnTo>
                  <a:pt x="8327" y="6493"/>
                </a:lnTo>
                <a:lnTo>
                  <a:pt x="7556" y="6530"/>
                </a:lnTo>
                <a:lnTo>
                  <a:pt x="7520" y="6456"/>
                </a:lnTo>
                <a:lnTo>
                  <a:pt x="7410" y="6383"/>
                </a:lnTo>
                <a:lnTo>
                  <a:pt x="7080" y="6273"/>
                </a:lnTo>
                <a:lnTo>
                  <a:pt x="7043" y="6273"/>
                </a:lnTo>
                <a:lnTo>
                  <a:pt x="6970" y="6236"/>
                </a:lnTo>
                <a:lnTo>
                  <a:pt x="6786" y="6236"/>
                </a:lnTo>
                <a:lnTo>
                  <a:pt x="6639" y="6200"/>
                </a:lnTo>
                <a:lnTo>
                  <a:pt x="5832" y="5429"/>
                </a:lnTo>
                <a:lnTo>
                  <a:pt x="5246" y="4879"/>
                </a:lnTo>
                <a:lnTo>
                  <a:pt x="5319" y="4696"/>
                </a:lnTo>
                <a:lnTo>
                  <a:pt x="5319" y="4512"/>
                </a:lnTo>
                <a:lnTo>
                  <a:pt x="5282" y="4439"/>
                </a:lnTo>
                <a:lnTo>
                  <a:pt x="5246" y="4366"/>
                </a:lnTo>
                <a:lnTo>
                  <a:pt x="5099" y="4256"/>
                </a:lnTo>
                <a:lnTo>
                  <a:pt x="5282" y="3815"/>
                </a:lnTo>
                <a:lnTo>
                  <a:pt x="5796" y="2715"/>
                </a:lnTo>
                <a:lnTo>
                  <a:pt x="6126" y="2018"/>
                </a:lnTo>
                <a:lnTo>
                  <a:pt x="6273" y="2018"/>
                </a:lnTo>
                <a:lnTo>
                  <a:pt x="6419" y="1981"/>
                </a:lnTo>
                <a:lnTo>
                  <a:pt x="6566" y="1908"/>
                </a:lnTo>
                <a:lnTo>
                  <a:pt x="6713" y="1798"/>
                </a:lnTo>
                <a:lnTo>
                  <a:pt x="6823" y="1688"/>
                </a:lnTo>
                <a:lnTo>
                  <a:pt x="7483" y="1651"/>
                </a:lnTo>
                <a:lnTo>
                  <a:pt x="8694" y="1615"/>
                </a:lnTo>
                <a:close/>
                <a:moveTo>
                  <a:pt x="6823" y="6823"/>
                </a:moveTo>
                <a:lnTo>
                  <a:pt x="6933" y="6897"/>
                </a:lnTo>
                <a:lnTo>
                  <a:pt x="6749" y="6897"/>
                </a:lnTo>
                <a:lnTo>
                  <a:pt x="6713" y="6860"/>
                </a:lnTo>
                <a:lnTo>
                  <a:pt x="6823" y="6823"/>
                </a:lnTo>
                <a:close/>
                <a:moveTo>
                  <a:pt x="2714" y="5393"/>
                </a:moveTo>
                <a:lnTo>
                  <a:pt x="2641" y="5429"/>
                </a:lnTo>
                <a:lnTo>
                  <a:pt x="2531" y="5503"/>
                </a:lnTo>
                <a:lnTo>
                  <a:pt x="2458" y="5576"/>
                </a:lnTo>
                <a:lnTo>
                  <a:pt x="2274" y="5796"/>
                </a:lnTo>
                <a:lnTo>
                  <a:pt x="1981" y="6310"/>
                </a:lnTo>
                <a:lnTo>
                  <a:pt x="1651" y="6860"/>
                </a:lnTo>
                <a:lnTo>
                  <a:pt x="1504" y="7080"/>
                </a:lnTo>
                <a:lnTo>
                  <a:pt x="1431" y="7190"/>
                </a:lnTo>
                <a:lnTo>
                  <a:pt x="1394" y="7263"/>
                </a:lnTo>
                <a:lnTo>
                  <a:pt x="1394" y="7337"/>
                </a:lnTo>
                <a:lnTo>
                  <a:pt x="1321" y="7374"/>
                </a:lnTo>
                <a:lnTo>
                  <a:pt x="1321" y="7410"/>
                </a:lnTo>
                <a:lnTo>
                  <a:pt x="1321" y="7520"/>
                </a:lnTo>
                <a:lnTo>
                  <a:pt x="1394" y="7557"/>
                </a:lnTo>
                <a:lnTo>
                  <a:pt x="1504" y="7594"/>
                </a:lnTo>
                <a:lnTo>
                  <a:pt x="1614" y="7520"/>
                </a:lnTo>
                <a:lnTo>
                  <a:pt x="1724" y="7447"/>
                </a:lnTo>
                <a:lnTo>
                  <a:pt x="1834" y="7337"/>
                </a:lnTo>
                <a:lnTo>
                  <a:pt x="2018" y="7043"/>
                </a:lnTo>
                <a:lnTo>
                  <a:pt x="2128" y="6823"/>
                </a:lnTo>
                <a:lnTo>
                  <a:pt x="2568" y="6200"/>
                </a:lnTo>
                <a:lnTo>
                  <a:pt x="2751" y="5870"/>
                </a:lnTo>
                <a:lnTo>
                  <a:pt x="2861" y="5723"/>
                </a:lnTo>
                <a:lnTo>
                  <a:pt x="2861" y="5539"/>
                </a:lnTo>
                <a:lnTo>
                  <a:pt x="2861" y="5466"/>
                </a:lnTo>
                <a:lnTo>
                  <a:pt x="2788" y="5429"/>
                </a:lnTo>
                <a:lnTo>
                  <a:pt x="2714" y="5393"/>
                </a:lnTo>
                <a:close/>
                <a:moveTo>
                  <a:pt x="4072" y="4843"/>
                </a:moveTo>
                <a:lnTo>
                  <a:pt x="4182" y="5026"/>
                </a:lnTo>
                <a:lnTo>
                  <a:pt x="4328" y="5173"/>
                </a:lnTo>
                <a:lnTo>
                  <a:pt x="4475" y="5209"/>
                </a:lnTo>
                <a:lnTo>
                  <a:pt x="4622" y="5246"/>
                </a:lnTo>
                <a:lnTo>
                  <a:pt x="4769" y="5246"/>
                </a:lnTo>
                <a:lnTo>
                  <a:pt x="4915" y="5209"/>
                </a:lnTo>
                <a:lnTo>
                  <a:pt x="5319" y="5576"/>
                </a:lnTo>
                <a:lnTo>
                  <a:pt x="6163" y="6456"/>
                </a:lnTo>
                <a:lnTo>
                  <a:pt x="6126" y="6530"/>
                </a:lnTo>
                <a:lnTo>
                  <a:pt x="6089" y="6640"/>
                </a:lnTo>
                <a:lnTo>
                  <a:pt x="6126" y="6787"/>
                </a:lnTo>
                <a:lnTo>
                  <a:pt x="6163" y="6897"/>
                </a:lnTo>
                <a:lnTo>
                  <a:pt x="6236" y="7007"/>
                </a:lnTo>
                <a:lnTo>
                  <a:pt x="6236" y="7080"/>
                </a:lnTo>
                <a:lnTo>
                  <a:pt x="5942" y="7410"/>
                </a:lnTo>
                <a:lnTo>
                  <a:pt x="5686" y="7777"/>
                </a:lnTo>
                <a:lnTo>
                  <a:pt x="5172" y="8511"/>
                </a:lnTo>
                <a:lnTo>
                  <a:pt x="4695" y="9134"/>
                </a:lnTo>
                <a:lnTo>
                  <a:pt x="4585" y="9061"/>
                </a:lnTo>
                <a:lnTo>
                  <a:pt x="4439" y="9061"/>
                </a:lnTo>
                <a:lnTo>
                  <a:pt x="4255" y="9098"/>
                </a:lnTo>
                <a:lnTo>
                  <a:pt x="4108" y="9208"/>
                </a:lnTo>
                <a:lnTo>
                  <a:pt x="3998" y="9354"/>
                </a:lnTo>
                <a:lnTo>
                  <a:pt x="3925" y="9538"/>
                </a:lnTo>
                <a:lnTo>
                  <a:pt x="3595" y="9501"/>
                </a:lnTo>
                <a:lnTo>
                  <a:pt x="2825" y="9538"/>
                </a:lnTo>
                <a:lnTo>
                  <a:pt x="2788" y="9354"/>
                </a:lnTo>
                <a:lnTo>
                  <a:pt x="2678" y="9208"/>
                </a:lnTo>
                <a:lnTo>
                  <a:pt x="2531" y="9098"/>
                </a:lnTo>
                <a:lnTo>
                  <a:pt x="2384" y="9061"/>
                </a:lnTo>
                <a:lnTo>
                  <a:pt x="2238" y="9061"/>
                </a:lnTo>
                <a:lnTo>
                  <a:pt x="2054" y="9098"/>
                </a:lnTo>
                <a:lnTo>
                  <a:pt x="1577" y="8437"/>
                </a:lnTo>
                <a:lnTo>
                  <a:pt x="1394" y="8107"/>
                </a:lnTo>
                <a:lnTo>
                  <a:pt x="1137" y="7777"/>
                </a:lnTo>
                <a:lnTo>
                  <a:pt x="1211" y="7594"/>
                </a:lnTo>
                <a:lnTo>
                  <a:pt x="1247" y="7447"/>
                </a:lnTo>
                <a:lnTo>
                  <a:pt x="1211" y="7263"/>
                </a:lnTo>
                <a:lnTo>
                  <a:pt x="1174" y="7117"/>
                </a:lnTo>
                <a:lnTo>
                  <a:pt x="1064" y="7007"/>
                </a:lnTo>
                <a:lnTo>
                  <a:pt x="1101" y="6933"/>
                </a:lnTo>
                <a:lnTo>
                  <a:pt x="1174" y="6823"/>
                </a:lnTo>
                <a:lnTo>
                  <a:pt x="1247" y="6640"/>
                </a:lnTo>
                <a:lnTo>
                  <a:pt x="1614" y="5980"/>
                </a:lnTo>
                <a:lnTo>
                  <a:pt x="1944" y="5356"/>
                </a:lnTo>
                <a:lnTo>
                  <a:pt x="2164" y="5356"/>
                </a:lnTo>
                <a:lnTo>
                  <a:pt x="2384" y="5283"/>
                </a:lnTo>
                <a:lnTo>
                  <a:pt x="2531" y="5136"/>
                </a:lnTo>
                <a:lnTo>
                  <a:pt x="2604" y="5063"/>
                </a:lnTo>
                <a:lnTo>
                  <a:pt x="2641" y="4953"/>
                </a:lnTo>
                <a:lnTo>
                  <a:pt x="2678" y="4916"/>
                </a:lnTo>
                <a:lnTo>
                  <a:pt x="3118" y="4953"/>
                </a:lnTo>
                <a:lnTo>
                  <a:pt x="3705" y="4916"/>
                </a:lnTo>
                <a:lnTo>
                  <a:pt x="4072" y="4843"/>
                </a:lnTo>
                <a:close/>
                <a:moveTo>
                  <a:pt x="8877" y="7740"/>
                </a:moveTo>
                <a:lnTo>
                  <a:pt x="8877" y="7777"/>
                </a:lnTo>
                <a:lnTo>
                  <a:pt x="8877" y="7814"/>
                </a:lnTo>
                <a:lnTo>
                  <a:pt x="8914" y="7997"/>
                </a:lnTo>
                <a:lnTo>
                  <a:pt x="8914" y="8070"/>
                </a:lnTo>
                <a:lnTo>
                  <a:pt x="8950" y="8181"/>
                </a:lnTo>
                <a:lnTo>
                  <a:pt x="9391" y="8731"/>
                </a:lnTo>
                <a:lnTo>
                  <a:pt x="9794" y="9281"/>
                </a:lnTo>
                <a:lnTo>
                  <a:pt x="9941" y="9464"/>
                </a:lnTo>
                <a:lnTo>
                  <a:pt x="10014" y="9538"/>
                </a:lnTo>
                <a:lnTo>
                  <a:pt x="10124" y="9574"/>
                </a:lnTo>
                <a:lnTo>
                  <a:pt x="10234" y="9574"/>
                </a:lnTo>
                <a:lnTo>
                  <a:pt x="10308" y="9538"/>
                </a:lnTo>
                <a:lnTo>
                  <a:pt x="10381" y="9501"/>
                </a:lnTo>
                <a:lnTo>
                  <a:pt x="10418" y="9391"/>
                </a:lnTo>
                <a:lnTo>
                  <a:pt x="10418" y="9354"/>
                </a:lnTo>
                <a:lnTo>
                  <a:pt x="10418" y="9244"/>
                </a:lnTo>
                <a:lnTo>
                  <a:pt x="10381" y="9171"/>
                </a:lnTo>
                <a:lnTo>
                  <a:pt x="10308" y="9134"/>
                </a:lnTo>
                <a:lnTo>
                  <a:pt x="10198" y="9098"/>
                </a:lnTo>
                <a:lnTo>
                  <a:pt x="10088" y="8951"/>
                </a:lnTo>
                <a:lnTo>
                  <a:pt x="10014" y="8841"/>
                </a:lnTo>
                <a:lnTo>
                  <a:pt x="9647" y="8401"/>
                </a:lnTo>
                <a:lnTo>
                  <a:pt x="9281" y="7924"/>
                </a:lnTo>
                <a:lnTo>
                  <a:pt x="9207" y="7850"/>
                </a:lnTo>
                <a:lnTo>
                  <a:pt x="9134" y="7814"/>
                </a:lnTo>
                <a:lnTo>
                  <a:pt x="8950" y="7740"/>
                </a:lnTo>
                <a:close/>
                <a:moveTo>
                  <a:pt x="2128" y="9721"/>
                </a:moveTo>
                <a:lnTo>
                  <a:pt x="2054" y="9758"/>
                </a:lnTo>
                <a:lnTo>
                  <a:pt x="2054" y="9721"/>
                </a:lnTo>
                <a:close/>
                <a:moveTo>
                  <a:pt x="5612" y="9281"/>
                </a:moveTo>
                <a:lnTo>
                  <a:pt x="5576" y="9318"/>
                </a:lnTo>
                <a:lnTo>
                  <a:pt x="5576" y="9354"/>
                </a:lnTo>
                <a:lnTo>
                  <a:pt x="5576" y="9538"/>
                </a:lnTo>
                <a:lnTo>
                  <a:pt x="5649" y="9684"/>
                </a:lnTo>
                <a:lnTo>
                  <a:pt x="5796" y="9941"/>
                </a:lnTo>
                <a:lnTo>
                  <a:pt x="6163" y="10455"/>
                </a:lnTo>
                <a:lnTo>
                  <a:pt x="6456" y="10895"/>
                </a:lnTo>
                <a:lnTo>
                  <a:pt x="6603" y="11115"/>
                </a:lnTo>
                <a:lnTo>
                  <a:pt x="6823" y="11298"/>
                </a:lnTo>
                <a:lnTo>
                  <a:pt x="6860" y="11372"/>
                </a:lnTo>
                <a:lnTo>
                  <a:pt x="6970" y="11482"/>
                </a:lnTo>
                <a:lnTo>
                  <a:pt x="7043" y="11519"/>
                </a:lnTo>
                <a:lnTo>
                  <a:pt x="7116" y="11519"/>
                </a:lnTo>
                <a:lnTo>
                  <a:pt x="7190" y="11482"/>
                </a:lnTo>
                <a:lnTo>
                  <a:pt x="7226" y="11408"/>
                </a:lnTo>
                <a:lnTo>
                  <a:pt x="7263" y="11188"/>
                </a:lnTo>
                <a:lnTo>
                  <a:pt x="7226" y="11078"/>
                </a:lnTo>
                <a:lnTo>
                  <a:pt x="7153" y="10968"/>
                </a:lnTo>
                <a:lnTo>
                  <a:pt x="7080" y="10932"/>
                </a:lnTo>
                <a:lnTo>
                  <a:pt x="7006" y="10895"/>
                </a:lnTo>
                <a:lnTo>
                  <a:pt x="6933" y="10785"/>
                </a:lnTo>
                <a:lnTo>
                  <a:pt x="6860" y="10675"/>
                </a:lnTo>
                <a:lnTo>
                  <a:pt x="6713" y="10455"/>
                </a:lnTo>
                <a:lnTo>
                  <a:pt x="6273" y="9831"/>
                </a:lnTo>
                <a:lnTo>
                  <a:pt x="6016" y="9501"/>
                </a:lnTo>
                <a:lnTo>
                  <a:pt x="5869" y="9391"/>
                </a:lnTo>
                <a:lnTo>
                  <a:pt x="5722" y="9281"/>
                </a:lnTo>
                <a:close/>
                <a:moveTo>
                  <a:pt x="8730" y="6970"/>
                </a:moveTo>
                <a:lnTo>
                  <a:pt x="8804" y="7080"/>
                </a:lnTo>
                <a:lnTo>
                  <a:pt x="8914" y="7153"/>
                </a:lnTo>
                <a:lnTo>
                  <a:pt x="8987" y="7227"/>
                </a:lnTo>
                <a:lnTo>
                  <a:pt x="9097" y="7263"/>
                </a:lnTo>
                <a:lnTo>
                  <a:pt x="9391" y="7227"/>
                </a:lnTo>
                <a:lnTo>
                  <a:pt x="9501" y="7263"/>
                </a:lnTo>
                <a:lnTo>
                  <a:pt x="9574" y="7300"/>
                </a:lnTo>
                <a:lnTo>
                  <a:pt x="9721" y="7557"/>
                </a:lnTo>
                <a:lnTo>
                  <a:pt x="9867" y="7814"/>
                </a:lnTo>
                <a:lnTo>
                  <a:pt x="10234" y="8364"/>
                </a:lnTo>
                <a:lnTo>
                  <a:pt x="10711" y="9098"/>
                </a:lnTo>
                <a:lnTo>
                  <a:pt x="10638" y="9281"/>
                </a:lnTo>
                <a:lnTo>
                  <a:pt x="10601" y="9428"/>
                </a:lnTo>
                <a:lnTo>
                  <a:pt x="10564" y="9758"/>
                </a:lnTo>
                <a:lnTo>
                  <a:pt x="10528" y="9941"/>
                </a:lnTo>
                <a:lnTo>
                  <a:pt x="10528" y="10125"/>
                </a:lnTo>
                <a:lnTo>
                  <a:pt x="10528" y="10235"/>
                </a:lnTo>
                <a:lnTo>
                  <a:pt x="10564" y="10271"/>
                </a:lnTo>
                <a:lnTo>
                  <a:pt x="10344" y="10638"/>
                </a:lnTo>
                <a:lnTo>
                  <a:pt x="9794" y="11555"/>
                </a:lnTo>
                <a:lnTo>
                  <a:pt x="9684" y="11519"/>
                </a:lnTo>
                <a:lnTo>
                  <a:pt x="9537" y="11519"/>
                </a:lnTo>
                <a:lnTo>
                  <a:pt x="9391" y="11555"/>
                </a:lnTo>
                <a:lnTo>
                  <a:pt x="9281" y="11629"/>
                </a:lnTo>
                <a:lnTo>
                  <a:pt x="9170" y="11702"/>
                </a:lnTo>
                <a:lnTo>
                  <a:pt x="9097" y="11812"/>
                </a:lnTo>
                <a:lnTo>
                  <a:pt x="9024" y="11922"/>
                </a:lnTo>
                <a:lnTo>
                  <a:pt x="8987" y="12032"/>
                </a:lnTo>
                <a:lnTo>
                  <a:pt x="8400" y="12069"/>
                </a:lnTo>
                <a:lnTo>
                  <a:pt x="7483" y="12142"/>
                </a:lnTo>
                <a:lnTo>
                  <a:pt x="7006" y="12142"/>
                </a:lnTo>
                <a:lnTo>
                  <a:pt x="6970" y="11959"/>
                </a:lnTo>
                <a:lnTo>
                  <a:pt x="6823" y="11775"/>
                </a:lnTo>
                <a:lnTo>
                  <a:pt x="6749" y="11739"/>
                </a:lnTo>
                <a:lnTo>
                  <a:pt x="6676" y="11702"/>
                </a:lnTo>
                <a:lnTo>
                  <a:pt x="6493" y="11665"/>
                </a:lnTo>
                <a:lnTo>
                  <a:pt x="6419" y="11629"/>
                </a:lnTo>
                <a:lnTo>
                  <a:pt x="6346" y="11665"/>
                </a:lnTo>
                <a:lnTo>
                  <a:pt x="6273" y="11739"/>
                </a:lnTo>
                <a:lnTo>
                  <a:pt x="6199" y="11739"/>
                </a:lnTo>
                <a:lnTo>
                  <a:pt x="5979" y="11225"/>
                </a:lnTo>
                <a:lnTo>
                  <a:pt x="5722" y="10712"/>
                </a:lnTo>
                <a:lnTo>
                  <a:pt x="5466" y="10308"/>
                </a:lnTo>
                <a:lnTo>
                  <a:pt x="5172" y="9868"/>
                </a:lnTo>
                <a:lnTo>
                  <a:pt x="5209" y="9758"/>
                </a:lnTo>
                <a:lnTo>
                  <a:pt x="5246" y="9648"/>
                </a:lnTo>
                <a:lnTo>
                  <a:pt x="5246" y="9501"/>
                </a:lnTo>
                <a:lnTo>
                  <a:pt x="5209" y="9391"/>
                </a:lnTo>
                <a:lnTo>
                  <a:pt x="5135" y="9318"/>
                </a:lnTo>
                <a:lnTo>
                  <a:pt x="5099" y="9318"/>
                </a:lnTo>
                <a:lnTo>
                  <a:pt x="5209" y="9171"/>
                </a:lnTo>
                <a:lnTo>
                  <a:pt x="5759" y="8401"/>
                </a:lnTo>
                <a:lnTo>
                  <a:pt x="6163" y="7850"/>
                </a:lnTo>
                <a:lnTo>
                  <a:pt x="6383" y="7594"/>
                </a:lnTo>
                <a:lnTo>
                  <a:pt x="6529" y="7300"/>
                </a:lnTo>
                <a:lnTo>
                  <a:pt x="6676" y="7337"/>
                </a:lnTo>
                <a:lnTo>
                  <a:pt x="6933" y="7337"/>
                </a:lnTo>
                <a:lnTo>
                  <a:pt x="7080" y="7300"/>
                </a:lnTo>
                <a:lnTo>
                  <a:pt x="7190" y="7263"/>
                </a:lnTo>
                <a:lnTo>
                  <a:pt x="7300" y="7153"/>
                </a:lnTo>
                <a:lnTo>
                  <a:pt x="7410" y="7080"/>
                </a:lnTo>
                <a:lnTo>
                  <a:pt x="7483" y="6970"/>
                </a:lnTo>
                <a:close/>
                <a:moveTo>
                  <a:pt x="4769" y="1"/>
                </a:moveTo>
                <a:lnTo>
                  <a:pt x="4769" y="37"/>
                </a:lnTo>
                <a:lnTo>
                  <a:pt x="4805" y="184"/>
                </a:lnTo>
                <a:lnTo>
                  <a:pt x="4879" y="294"/>
                </a:lnTo>
                <a:lnTo>
                  <a:pt x="4989" y="367"/>
                </a:lnTo>
                <a:lnTo>
                  <a:pt x="5099" y="404"/>
                </a:lnTo>
                <a:lnTo>
                  <a:pt x="5172" y="551"/>
                </a:lnTo>
                <a:lnTo>
                  <a:pt x="5282" y="697"/>
                </a:lnTo>
                <a:lnTo>
                  <a:pt x="5466" y="991"/>
                </a:lnTo>
                <a:lnTo>
                  <a:pt x="5539" y="1101"/>
                </a:lnTo>
                <a:lnTo>
                  <a:pt x="5466" y="1284"/>
                </a:lnTo>
                <a:lnTo>
                  <a:pt x="5466" y="1468"/>
                </a:lnTo>
                <a:lnTo>
                  <a:pt x="5539" y="1688"/>
                </a:lnTo>
                <a:lnTo>
                  <a:pt x="5649" y="1835"/>
                </a:lnTo>
                <a:lnTo>
                  <a:pt x="5722" y="1908"/>
                </a:lnTo>
                <a:lnTo>
                  <a:pt x="5356" y="2605"/>
                </a:lnTo>
                <a:lnTo>
                  <a:pt x="4879" y="3595"/>
                </a:lnTo>
                <a:lnTo>
                  <a:pt x="4769" y="3852"/>
                </a:lnTo>
                <a:lnTo>
                  <a:pt x="4622" y="4072"/>
                </a:lnTo>
                <a:lnTo>
                  <a:pt x="4402" y="4072"/>
                </a:lnTo>
                <a:lnTo>
                  <a:pt x="4292" y="4109"/>
                </a:lnTo>
                <a:lnTo>
                  <a:pt x="4182" y="4182"/>
                </a:lnTo>
                <a:lnTo>
                  <a:pt x="4108" y="4292"/>
                </a:lnTo>
                <a:lnTo>
                  <a:pt x="4072" y="4402"/>
                </a:lnTo>
                <a:lnTo>
                  <a:pt x="3485" y="4476"/>
                </a:lnTo>
                <a:lnTo>
                  <a:pt x="3045" y="4512"/>
                </a:lnTo>
                <a:lnTo>
                  <a:pt x="2678" y="4549"/>
                </a:lnTo>
                <a:lnTo>
                  <a:pt x="2568" y="4366"/>
                </a:lnTo>
                <a:lnTo>
                  <a:pt x="2458" y="4219"/>
                </a:lnTo>
                <a:lnTo>
                  <a:pt x="2274" y="4146"/>
                </a:lnTo>
                <a:lnTo>
                  <a:pt x="2091" y="4109"/>
                </a:lnTo>
                <a:lnTo>
                  <a:pt x="1907" y="4109"/>
                </a:lnTo>
                <a:lnTo>
                  <a:pt x="1797" y="4182"/>
                </a:lnTo>
                <a:lnTo>
                  <a:pt x="1651" y="4292"/>
                </a:lnTo>
                <a:lnTo>
                  <a:pt x="1577" y="4402"/>
                </a:lnTo>
                <a:lnTo>
                  <a:pt x="1504" y="4512"/>
                </a:lnTo>
                <a:lnTo>
                  <a:pt x="1504" y="4622"/>
                </a:lnTo>
                <a:lnTo>
                  <a:pt x="1431" y="4769"/>
                </a:lnTo>
                <a:lnTo>
                  <a:pt x="1431" y="4953"/>
                </a:lnTo>
                <a:lnTo>
                  <a:pt x="1467" y="5099"/>
                </a:lnTo>
                <a:lnTo>
                  <a:pt x="1504" y="5173"/>
                </a:lnTo>
                <a:lnTo>
                  <a:pt x="1504" y="5209"/>
                </a:lnTo>
                <a:lnTo>
                  <a:pt x="1247" y="5760"/>
                </a:lnTo>
                <a:lnTo>
                  <a:pt x="880" y="6420"/>
                </a:lnTo>
                <a:lnTo>
                  <a:pt x="770" y="6640"/>
                </a:lnTo>
                <a:lnTo>
                  <a:pt x="770" y="6713"/>
                </a:lnTo>
                <a:lnTo>
                  <a:pt x="734" y="6823"/>
                </a:lnTo>
                <a:lnTo>
                  <a:pt x="734" y="6787"/>
                </a:lnTo>
                <a:lnTo>
                  <a:pt x="624" y="6787"/>
                </a:lnTo>
                <a:lnTo>
                  <a:pt x="550" y="6823"/>
                </a:lnTo>
                <a:lnTo>
                  <a:pt x="404" y="6933"/>
                </a:lnTo>
                <a:lnTo>
                  <a:pt x="330" y="6970"/>
                </a:lnTo>
                <a:lnTo>
                  <a:pt x="257" y="7007"/>
                </a:lnTo>
                <a:lnTo>
                  <a:pt x="183" y="7117"/>
                </a:lnTo>
                <a:lnTo>
                  <a:pt x="110" y="7227"/>
                </a:lnTo>
                <a:lnTo>
                  <a:pt x="110" y="7447"/>
                </a:lnTo>
                <a:lnTo>
                  <a:pt x="0" y="7777"/>
                </a:lnTo>
                <a:lnTo>
                  <a:pt x="37" y="7850"/>
                </a:lnTo>
                <a:lnTo>
                  <a:pt x="73" y="7887"/>
                </a:lnTo>
                <a:lnTo>
                  <a:pt x="110" y="7960"/>
                </a:lnTo>
                <a:lnTo>
                  <a:pt x="183" y="7960"/>
                </a:lnTo>
                <a:lnTo>
                  <a:pt x="367" y="8034"/>
                </a:lnTo>
                <a:lnTo>
                  <a:pt x="660" y="8034"/>
                </a:lnTo>
                <a:lnTo>
                  <a:pt x="660" y="7997"/>
                </a:lnTo>
                <a:lnTo>
                  <a:pt x="770" y="7997"/>
                </a:lnTo>
                <a:lnTo>
                  <a:pt x="880" y="8181"/>
                </a:lnTo>
                <a:lnTo>
                  <a:pt x="990" y="8364"/>
                </a:lnTo>
                <a:lnTo>
                  <a:pt x="1211" y="8657"/>
                </a:lnTo>
                <a:lnTo>
                  <a:pt x="1651" y="9281"/>
                </a:lnTo>
                <a:lnTo>
                  <a:pt x="1687" y="9354"/>
                </a:lnTo>
                <a:lnTo>
                  <a:pt x="1651" y="9501"/>
                </a:lnTo>
                <a:lnTo>
                  <a:pt x="1614" y="9648"/>
                </a:lnTo>
                <a:lnTo>
                  <a:pt x="1577" y="9831"/>
                </a:lnTo>
                <a:lnTo>
                  <a:pt x="1577" y="9941"/>
                </a:lnTo>
                <a:lnTo>
                  <a:pt x="1614" y="10051"/>
                </a:lnTo>
                <a:lnTo>
                  <a:pt x="1541" y="10235"/>
                </a:lnTo>
                <a:lnTo>
                  <a:pt x="1431" y="10418"/>
                </a:lnTo>
                <a:lnTo>
                  <a:pt x="1357" y="10601"/>
                </a:lnTo>
                <a:lnTo>
                  <a:pt x="1211" y="10785"/>
                </a:lnTo>
                <a:lnTo>
                  <a:pt x="1137" y="10858"/>
                </a:lnTo>
                <a:lnTo>
                  <a:pt x="1137" y="10968"/>
                </a:lnTo>
                <a:lnTo>
                  <a:pt x="1174" y="11078"/>
                </a:lnTo>
                <a:lnTo>
                  <a:pt x="1247" y="11152"/>
                </a:lnTo>
                <a:lnTo>
                  <a:pt x="1357" y="11188"/>
                </a:lnTo>
                <a:lnTo>
                  <a:pt x="1467" y="11152"/>
                </a:lnTo>
                <a:lnTo>
                  <a:pt x="1541" y="11078"/>
                </a:lnTo>
                <a:lnTo>
                  <a:pt x="1577" y="10968"/>
                </a:lnTo>
                <a:lnTo>
                  <a:pt x="1614" y="10932"/>
                </a:lnTo>
                <a:lnTo>
                  <a:pt x="1687" y="10822"/>
                </a:lnTo>
                <a:lnTo>
                  <a:pt x="1761" y="10638"/>
                </a:lnTo>
                <a:lnTo>
                  <a:pt x="1834" y="10491"/>
                </a:lnTo>
                <a:lnTo>
                  <a:pt x="1907" y="10198"/>
                </a:lnTo>
                <a:lnTo>
                  <a:pt x="2164" y="10198"/>
                </a:lnTo>
                <a:lnTo>
                  <a:pt x="2348" y="10161"/>
                </a:lnTo>
                <a:lnTo>
                  <a:pt x="2494" y="10088"/>
                </a:lnTo>
                <a:lnTo>
                  <a:pt x="2641" y="10015"/>
                </a:lnTo>
                <a:lnTo>
                  <a:pt x="2714" y="9905"/>
                </a:lnTo>
                <a:lnTo>
                  <a:pt x="3338" y="9905"/>
                </a:lnTo>
                <a:lnTo>
                  <a:pt x="3998" y="9941"/>
                </a:lnTo>
                <a:lnTo>
                  <a:pt x="4035" y="10051"/>
                </a:lnTo>
                <a:lnTo>
                  <a:pt x="4072" y="10088"/>
                </a:lnTo>
                <a:lnTo>
                  <a:pt x="4145" y="10161"/>
                </a:lnTo>
                <a:lnTo>
                  <a:pt x="4292" y="10235"/>
                </a:lnTo>
                <a:lnTo>
                  <a:pt x="4439" y="10308"/>
                </a:lnTo>
                <a:lnTo>
                  <a:pt x="4622" y="10308"/>
                </a:lnTo>
                <a:lnTo>
                  <a:pt x="4805" y="10271"/>
                </a:lnTo>
                <a:lnTo>
                  <a:pt x="4879" y="10235"/>
                </a:lnTo>
                <a:lnTo>
                  <a:pt x="5282" y="10822"/>
                </a:lnTo>
                <a:lnTo>
                  <a:pt x="5429" y="11115"/>
                </a:lnTo>
                <a:lnTo>
                  <a:pt x="5576" y="11408"/>
                </a:lnTo>
                <a:lnTo>
                  <a:pt x="5796" y="11995"/>
                </a:lnTo>
                <a:lnTo>
                  <a:pt x="5759" y="12105"/>
                </a:lnTo>
                <a:lnTo>
                  <a:pt x="5759" y="12215"/>
                </a:lnTo>
                <a:lnTo>
                  <a:pt x="5759" y="12362"/>
                </a:lnTo>
                <a:lnTo>
                  <a:pt x="5759" y="12472"/>
                </a:lnTo>
                <a:lnTo>
                  <a:pt x="5759" y="12509"/>
                </a:lnTo>
                <a:lnTo>
                  <a:pt x="5722" y="12619"/>
                </a:lnTo>
                <a:lnTo>
                  <a:pt x="5722" y="12692"/>
                </a:lnTo>
                <a:lnTo>
                  <a:pt x="5759" y="12766"/>
                </a:lnTo>
                <a:lnTo>
                  <a:pt x="5979" y="12876"/>
                </a:lnTo>
                <a:lnTo>
                  <a:pt x="5759" y="13169"/>
                </a:lnTo>
                <a:lnTo>
                  <a:pt x="5612" y="13463"/>
                </a:lnTo>
                <a:lnTo>
                  <a:pt x="5502" y="13793"/>
                </a:lnTo>
                <a:lnTo>
                  <a:pt x="5429" y="14123"/>
                </a:lnTo>
                <a:lnTo>
                  <a:pt x="5392" y="14196"/>
                </a:lnTo>
                <a:lnTo>
                  <a:pt x="5429" y="14270"/>
                </a:lnTo>
                <a:lnTo>
                  <a:pt x="5502" y="14343"/>
                </a:lnTo>
                <a:lnTo>
                  <a:pt x="5576" y="14380"/>
                </a:lnTo>
                <a:lnTo>
                  <a:pt x="5649" y="14416"/>
                </a:lnTo>
                <a:lnTo>
                  <a:pt x="5722" y="14416"/>
                </a:lnTo>
                <a:lnTo>
                  <a:pt x="5759" y="14380"/>
                </a:lnTo>
                <a:lnTo>
                  <a:pt x="5832" y="14306"/>
                </a:lnTo>
                <a:lnTo>
                  <a:pt x="5832" y="14233"/>
                </a:lnTo>
                <a:lnTo>
                  <a:pt x="5869" y="14086"/>
                </a:lnTo>
                <a:lnTo>
                  <a:pt x="5979" y="13793"/>
                </a:lnTo>
                <a:lnTo>
                  <a:pt x="6089" y="13463"/>
                </a:lnTo>
                <a:lnTo>
                  <a:pt x="6309" y="13022"/>
                </a:lnTo>
                <a:lnTo>
                  <a:pt x="6566" y="13022"/>
                </a:lnTo>
                <a:lnTo>
                  <a:pt x="6713" y="12986"/>
                </a:lnTo>
                <a:lnTo>
                  <a:pt x="6786" y="12876"/>
                </a:lnTo>
                <a:lnTo>
                  <a:pt x="6860" y="12582"/>
                </a:lnTo>
                <a:lnTo>
                  <a:pt x="7593" y="12582"/>
                </a:lnTo>
                <a:lnTo>
                  <a:pt x="8253" y="12546"/>
                </a:lnTo>
                <a:lnTo>
                  <a:pt x="8914" y="12509"/>
                </a:lnTo>
                <a:lnTo>
                  <a:pt x="8950" y="12509"/>
                </a:lnTo>
                <a:lnTo>
                  <a:pt x="8950" y="12619"/>
                </a:lnTo>
                <a:lnTo>
                  <a:pt x="9024" y="12692"/>
                </a:lnTo>
                <a:lnTo>
                  <a:pt x="9170" y="12802"/>
                </a:lnTo>
                <a:lnTo>
                  <a:pt x="9354" y="12876"/>
                </a:lnTo>
                <a:lnTo>
                  <a:pt x="9537" y="12912"/>
                </a:lnTo>
                <a:lnTo>
                  <a:pt x="9647" y="13279"/>
                </a:lnTo>
                <a:lnTo>
                  <a:pt x="9794" y="13829"/>
                </a:lnTo>
                <a:lnTo>
                  <a:pt x="9904" y="14050"/>
                </a:lnTo>
                <a:lnTo>
                  <a:pt x="9977" y="14160"/>
                </a:lnTo>
                <a:lnTo>
                  <a:pt x="10051" y="14270"/>
                </a:lnTo>
                <a:lnTo>
                  <a:pt x="10198" y="14270"/>
                </a:lnTo>
                <a:lnTo>
                  <a:pt x="10271" y="14233"/>
                </a:lnTo>
                <a:lnTo>
                  <a:pt x="10308" y="14160"/>
                </a:lnTo>
                <a:lnTo>
                  <a:pt x="10308" y="14013"/>
                </a:lnTo>
                <a:lnTo>
                  <a:pt x="10308" y="13903"/>
                </a:lnTo>
                <a:lnTo>
                  <a:pt x="10198" y="13609"/>
                </a:lnTo>
                <a:lnTo>
                  <a:pt x="9977" y="12949"/>
                </a:lnTo>
                <a:lnTo>
                  <a:pt x="9904" y="12729"/>
                </a:lnTo>
                <a:lnTo>
                  <a:pt x="9977" y="12619"/>
                </a:lnTo>
                <a:lnTo>
                  <a:pt x="10088" y="12399"/>
                </a:lnTo>
                <a:lnTo>
                  <a:pt x="10124" y="12215"/>
                </a:lnTo>
                <a:lnTo>
                  <a:pt x="10161" y="12032"/>
                </a:lnTo>
                <a:lnTo>
                  <a:pt x="10161" y="11885"/>
                </a:lnTo>
                <a:lnTo>
                  <a:pt x="10124" y="11849"/>
                </a:lnTo>
                <a:lnTo>
                  <a:pt x="10601" y="11042"/>
                </a:lnTo>
                <a:lnTo>
                  <a:pt x="11115" y="10235"/>
                </a:lnTo>
                <a:lnTo>
                  <a:pt x="11371" y="10088"/>
                </a:lnTo>
                <a:lnTo>
                  <a:pt x="11518" y="9978"/>
                </a:lnTo>
                <a:lnTo>
                  <a:pt x="11628" y="9868"/>
                </a:lnTo>
                <a:lnTo>
                  <a:pt x="11665" y="9831"/>
                </a:lnTo>
                <a:lnTo>
                  <a:pt x="11738" y="9758"/>
                </a:lnTo>
                <a:lnTo>
                  <a:pt x="11812" y="9611"/>
                </a:lnTo>
                <a:lnTo>
                  <a:pt x="11885" y="9464"/>
                </a:lnTo>
                <a:lnTo>
                  <a:pt x="12068" y="9501"/>
                </a:lnTo>
                <a:lnTo>
                  <a:pt x="12288" y="9501"/>
                </a:lnTo>
                <a:lnTo>
                  <a:pt x="12875" y="9538"/>
                </a:lnTo>
                <a:lnTo>
                  <a:pt x="13426" y="9501"/>
                </a:lnTo>
                <a:lnTo>
                  <a:pt x="13499" y="9501"/>
                </a:lnTo>
                <a:lnTo>
                  <a:pt x="13572" y="9464"/>
                </a:lnTo>
                <a:lnTo>
                  <a:pt x="13646" y="9391"/>
                </a:lnTo>
                <a:lnTo>
                  <a:pt x="13646" y="9318"/>
                </a:lnTo>
                <a:lnTo>
                  <a:pt x="13682" y="9244"/>
                </a:lnTo>
                <a:lnTo>
                  <a:pt x="13646" y="9171"/>
                </a:lnTo>
                <a:lnTo>
                  <a:pt x="13609" y="9098"/>
                </a:lnTo>
                <a:lnTo>
                  <a:pt x="13536" y="9024"/>
                </a:lnTo>
                <a:lnTo>
                  <a:pt x="13426" y="9024"/>
                </a:lnTo>
                <a:lnTo>
                  <a:pt x="13059" y="8988"/>
                </a:lnTo>
                <a:lnTo>
                  <a:pt x="12655" y="8988"/>
                </a:lnTo>
                <a:lnTo>
                  <a:pt x="11885" y="9024"/>
                </a:lnTo>
                <a:lnTo>
                  <a:pt x="11812" y="8951"/>
                </a:lnTo>
                <a:lnTo>
                  <a:pt x="11738" y="8877"/>
                </a:lnTo>
                <a:lnTo>
                  <a:pt x="11518" y="8767"/>
                </a:lnTo>
                <a:lnTo>
                  <a:pt x="11445" y="8767"/>
                </a:lnTo>
                <a:lnTo>
                  <a:pt x="11335" y="8804"/>
                </a:lnTo>
                <a:lnTo>
                  <a:pt x="11225" y="8767"/>
                </a:lnTo>
                <a:lnTo>
                  <a:pt x="11078" y="8804"/>
                </a:lnTo>
                <a:lnTo>
                  <a:pt x="10638" y="8107"/>
                </a:lnTo>
                <a:lnTo>
                  <a:pt x="10271" y="7594"/>
                </a:lnTo>
                <a:lnTo>
                  <a:pt x="10088" y="7300"/>
                </a:lnTo>
                <a:lnTo>
                  <a:pt x="9904" y="7080"/>
                </a:lnTo>
                <a:lnTo>
                  <a:pt x="9977" y="6970"/>
                </a:lnTo>
                <a:lnTo>
                  <a:pt x="10051" y="6823"/>
                </a:lnTo>
                <a:lnTo>
                  <a:pt x="10088" y="6713"/>
                </a:lnTo>
                <a:lnTo>
                  <a:pt x="10124" y="6567"/>
                </a:lnTo>
                <a:lnTo>
                  <a:pt x="10088" y="6493"/>
                </a:lnTo>
                <a:lnTo>
                  <a:pt x="10051" y="6456"/>
                </a:lnTo>
                <a:lnTo>
                  <a:pt x="9941" y="6456"/>
                </a:lnTo>
                <a:lnTo>
                  <a:pt x="10124" y="6236"/>
                </a:lnTo>
                <a:lnTo>
                  <a:pt x="10308" y="5980"/>
                </a:lnTo>
                <a:lnTo>
                  <a:pt x="10638" y="5503"/>
                </a:lnTo>
                <a:lnTo>
                  <a:pt x="11005" y="4953"/>
                </a:lnTo>
                <a:lnTo>
                  <a:pt x="11078" y="4953"/>
                </a:lnTo>
                <a:lnTo>
                  <a:pt x="11151" y="4916"/>
                </a:lnTo>
                <a:lnTo>
                  <a:pt x="11225" y="4843"/>
                </a:lnTo>
                <a:lnTo>
                  <a:pt x="11298" y="4769"/>
                </a:lnTo>
                <a:lnTo>
                  <a:pt x="11518" y="4586"/>
                </a:lnTo>
                <a:lnTo>
                  <a:pt x="11591" y="4476"/>
                </a:lnTo>
                <a:lnTo>
                  <a:pt x="11665" y="4366"/>
                </a:lnTo>
                <a:lnTo>
                  <a:pt x="11702" y="4256"/>
                </a:lnTo>
                <a:lnTo>
                  <a:pt x="11702" y="4146"/>
                </a:lnTo>
                <a:lnTo>
                  <a:pt x="11665" y="3999"/>
                </a:lnTo>
                <a:lnTo>
                  <a:pt x="11591" y="3889"/>
                </a:lnTo>
                <a:lnTo>
                  <a:pt x="11518" y="3779"/>
                </a:lnTo>
                <a:lnTo>
                  <a:pt x="11408" y="3742"/>
                </a:lnTo>
                <a:lnTo>
                  <a:pt x="11298" y="3705"/>
                </a:lnTo>
                <a:lnTo>
                  <a:pt x="11151" y="3669"/>
                </a:lnTo>
                <a:lnTo>
                  <a:pt x="10931" y="3192"/>
                </a:lnTo>
                <a:lnTo>
                  <a:pt x="10674" y="2752"/>
                </a:lnTo>
                <a:lnTo>
                  <a:pt x="10344" y="2091"/>
                </a:lnTo>
                <a:lnTo>
                  <a:pt x="10124" y="1725"/>
                </a:lnTo>
                <a:lnTo>
                  <a:pt x="9904" y="1431"/>
                </a:lnTo>
                <a:lnTo>
                  <a:pt x="9941" y="1284"/>
                </a:lnTo>
                <a:lnTo>
                  <a:pt x="9941" y="1211"/>
                </a:lnTo>
                <a:lnTo>
                  <a:pt x="9977" y="1064"/>
                </a:lnTo>
                <a:lnTo>
                  <a:pt x="9941" y="954"/>
                </a:lnTo>
                <a:lnTo>
                  <a:pt x="9904" y="844"/>
                </a:lnTo>
                <a:lnTo>
                  <a:pt x="9831" y="697"/>
                </a:lnTo>
                <a:lnTo>
                  <a:pt x="9721" y="587"/>
                </a:lnTo>
                <a:lnTo>
                  <a:pt x="9574" y="514"/>
                </a:lnTo>
                <a:lnTo>
                  <a:pt x="9427" y="477"/>
                </a:lnTo>
                <a:lnTo>
                  <a:pt x="9244" y="514"/>
                </a:lnTo>
                <a:lnTo>
                  <a:pt x="9097" y="551"/>
                </a:lnTo>
                <a:lnTo>
                  <a:pt x="8987" y="661"/>
                </a:lnTo>
                <a:lnTo>
                  <a:pt x="8914" y="808"/>
                </a:lnTo>
                <a:lnTo>
                  <a:pt x="8877" y="954"/>
                </a:lnTo>
                <a:lnTo>
                  <a:pt x="8840" y="1028"/>
                </a:lnTo>
                <a:lnTo>
                  <a:pt x="7887" y="1101"/>
                </a:lnTo>
                <a:lnTo>
                  <a:pt x="7080" y="1174"/>
                </a:lnTo>
                <a:lnTo>
                  <a:pt x="6933" y="1174"/>
                </a:lnTo>
                <a:lnTo>
                  <a:pt x="6860" y="1064"/>
                </a:lnTo>
                <a:lnTo>
                  <a:pt x="6749" y="918"/>
                </a:lnTo>
                <a:lnTo>
                  <a:pt x="6713" y="881"/>
                </a:lnTo>
                <a:lnTo>
                  <a:pt x="6639" y="808"/>
                </a:lnTo>
                <a:lnTo>
                  <a:pt x="6529" y="771"/>
                </a:lnTo>
                <a:lnTo>
                  <a:pt x="6456" y="771"/>
                </a:lnTo>
                <a:lnTo>
                  <a:pt x="6383" y="808"/>
                </a:lnTo>
                <a:lnTo>
                  <a:pt x="5942" y="808"/>
                </a:lnTo>
                <a:lnTo>
                  <a:pt x="5686" y="477"/>
                </a:lnTo>
                <a:lnTo>
                  <a:pt x="5576" y="294"/>
                </a:lnTo>
                <a:lnTo>
                  <a:pt x="5466" y="111"/>
                </a:lnTo>
                <a:lnTo>
                  <a:pt x="5429" y="37"/>
                </a:lnTo>
                <a:lnTo>
                  <a:pt x="5356" y="1"/>
                </a:lnTo>
                <a:lnTo>
                  <a:pt x="5209" y="1"/>
                </a:lnTo>
                <a:lnTo>
                  <a:pt x="5025" y="37"/>
                </a:lnTo>
                <a:lnTo>
                  <a:pt x="4915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6" name="Google Shape;276;p4"/>
          <p:cNvSpPr/>
          <p:nvPr/>
        </p:nvSpPr>
        <p:spPr>
          <a:xfrm>
            <a:off x="-38626" y="579046"/>
            <a:ext cx="297606" cy="211234"/>
          </a:xfrm>
          <a:custGeom>
            <a:avLst/>
            <a:gdLst/>
            <a:ahLst/>
            <a:cxnLst/>
            <a:rect l="l" t="t" r="r" b="b"/>
            <a:pathLst>
              <a:path w="10492" h="7447" extrusionOk="0">
                <a:moveTo>
                  <a:pt x="7300" y="1761"/>
                </a:moveTo>
                <a:lnTo>
                  <a:pt x="7117" y="1797"/>
                </a:lnTo>
                <a:lnTo>
                  <a:pt x="6897" y="1834"/>
                </a:lnTo>
                <a:lnTo>
                  <a:pt x="6713" y="1907"/>
                </a:lnTo>
                <a:lnTo>
                  <a:pt x="6530" y="2017"/>
                </a:lnTo>
                <a:lnTo>
                  <a:pt x="6383" y="2128"/>
                </a:lnTo>
                <a:lnTo>
                  <a:pt x="6273" y="2274"/>
                </a:lnTo>
                <a:lnTo>
                  <a:pt x="6200" y="2458"/>
                </a:lnTo>
                <a:lnTo>
                  <a:pt x="6200" y="2531"/>
                </a:lnTo>
                <a:lnTo>
                  <a:pt x="6237" y="2604"/>
                </a:lnTo>
                <a:lnTo>
                  <a:pt x="6310" y="2641"/>
                </a:lnTo>
                <a:lnTo>
                  <a:pt x="6383" y="2641"/>
                </a:lnTo>
                <a:lnTo>
                  <a:pt x="6530" y="2604"/>
                </a:lnTo>
                <a:lnTo>
                  <a:pt x="6640" y="2531"/>
                </a:lnTo>
                <a:lnTo>
                  <a:pt x="6860" y="2384"/>
                </a:lnTo>
                <a:lnTo>
                  <a:pt x="7007" y="2348"/>
                </a:lnTo>
                <a:lnTo>
                  <a:pt x="7154" y="2274"/>
                </a:lnTo>
                <a:lnTo>
                  <a:pt x="7484" y="2274"/>
                </a:lnTo>
                <a:lnTo>
                  <a:pt x="7667" y="2311"/>
                </a:lnTo>
                <a:lnTo>
                  <a:pt x="7851" y="2384"/>
                </a:lnTo>
                <a:lnTo>
                  <a:pt x="7924" y="2458"/>
                </a:lnTo>
                <a:lnTo>
                  <a:pt x="7961" y="2531"/>
                </a:lnTo>
                <a:lnTo>
                  <a:pt x="7997" y="2641"/>
                </a:lnTo>
                <a:lnTo>
                  <a:pt x="7997" y="2751"/>
                </a:lnTo>
                <a:lnTo>
                  <a:pt x="7961" y="2898"/>
                </a:lnTo>
                <a:lnTo>
                  <a:pt x="7887" y="3045"/>
                </a:lnTo>
                <a:lnTo>
                  <a:pt x="7667" y="3338"/>
                </a:lnTo>
                <a:lnTo>
                  <a:pt x="7190" y="3998"/>
                </a:lnTo>
                <a:lnTo>
                  <a:pt x="6713" y="4622"/>
                </a:lnTo>
                <a:lnTo>
                  <a:pt x="5686" y="5869"/>
                </a:lnTo>
                <a:lnTo>
                  <a:pt x="5613" y="6016"/>
                </a:lnTo>
                <a:lnTo>
                  <a:pt x="5650" y="6162"/>
                </a:lnTo>
                <a:lnTo>
                  <a:pt x="5686" y="6236"/>
                </a:lnTo>
                <a:lnTo>
                  <a:pt x="5723" y="6273"/>
                </a:lnTo>
                <a:lnTo>
                  <a:pt x="5796" y="6309"/>
                </a:lnTo>
                <a:lnTo>
                  <a:pt x="5870" y="6309"/>
                </a:lnTo>
                <a:lnTo>
                  <a:pt x="6567" y="6273"/>
                </a:lnTo>
                <a:lnTo>
                  <a:pt x="7264" y="6309"/>
                </a:lnTo>
                <a:lnTo>
                  <a:pt x="8034" y="6346"/>
                </a:lnTo>
                <a:lnTo>
                  <a:pt x="8401" y="6419"/>
                </a:lnTo>
                <a:lnTo>
                  <a:pt x="8547" y="6419"/>
                </a:lnTo>
                <a:lnTo>
                  <a:pt x="8731" y="6383"/>
                </a:lnTo>
                <a:lnTo>
                  <a:pt x="8841" y="6309"/>
                </a:lnTo>
                <a:lnTo>
                  <a:pt x="8878" y="6199"/>
                </a:lnTo>
                <a:lnTo>
                  <a:pt x="8878" y="6089"/>
                </a:lnTo>
                <a:lnTo>
                  <a:pt x="8768" y="6016"/>
                </a:lnTo>
                <a:lnTo>
                  <a:pt x="8658" y="5942"/>
                </a:lnTo>
                <a:lnTo>
                  <a:pt x="8474" y="5869"/>
                </a:lnTo>
                <a:lnTo>
                  <a:pt x="8107" y="5796"/>
                </a:lnTo>
                <a:lnTo>
                  <a:pt x="7410" y="5759"/>
                </a:lnTo>
                <a:lnTo>
                  <a:pt x="6457" y="5759"/>
                </a:lnTo>
                <a:lnTo>
                  <a:pt x="7557" y="4365"/>
                </a:lnTo>
                <a:lnTo>
                  <a:pt x="7851" y="3998"/>
                </a:lnTo>
                <a:lnTo>
                  <a:pt x="8144" y="3595"/>
                </a:lnTo>
                <a:lnTo>
                  <a:pt x="8291" y="3375"/>
                </a:lnTo>
                <a:lnTo>
                  <a:pt x="8401" y="3191"/>
                </a:lnTo>
                <a:lnTo>
                  <a:pt x="8474" y="2935"/>
                </a:lnTo>
                <a:lnTo>
                  <a:pt x="8511" y="2714"/>
                </a:lnTo>
                <a:lnTo>
                  <a:pt x="8511" y="2494"/>
                </a:lnTo>
                <a:lnTo>
                  <a:pt x="8437" y="2311"/>
                </a:lnTo>
                <a:lnTo>
                  <a:pt x="8327" y="2164"/>
                </a:lnTo>
                <a:lnTo>
                  <a:pt x="8217" y="2017"/>
                </a:lnTo>
                <a:lnTo>
                  <a:pt x="8071" y="1907"/>
                </a:lnTo>
                <a:lnTo>
                  <a:pt x="7887" y="1834"/>
                </a:lnTo>
                <a:lnTo>
                  <a:pt x="7667" y="1797"/>
                </a:lnTo>
                <a:lnTo>
                  <a:pt x="7484" y="1761"/>
                </a:lnTo>
                <a:close/>
                <a:moveTo>
                  <a:pt x="954" y="0"/>
                </a:moveTo>
                <a:lnTo>
                  <a:pt x="771" y="37"/>
                </a:lnTo>
                <a:lnTo>
                  <a:pt x="624" y="110"/>
                </a:lnTo>
                <a:lnTo>
                  <a:pt x="441" y="183"/>
                </a:lnTo>
                <a:lnTo>
                  <a:pt x="294" y="257"/>
                </a:lnTo>
                <a:lnTo>
                  <a:pt x="147" y="404"/>
                </a:lnTo>
                <a:lnTo>
                  <a:pt x="37" y="514"/>
                </a:lnTo>
                <a:lnTo>
                  <a:pt x="1" y="587"/>
                </a:lnTo>
                <a:lnTo>
                  <a:pt x="1" y="660"/>
                </a:lnTo>
                <a:lnTo>
                  <a:pt x="74" y="770"/>
                </a:lnTo>
                <a:lnTo>
                  <a:pt x="184" y="844"/>
                </a:lnTo>
                <a:lnTo>
                  <a:pt x="257" y="844"/>
                </a:lnTo>
                <a:lnTo>
                  <a:pt x="331" y="807"/>
                </a:lnTo>
                <a:lnTo>
                  <a:pt x="661" y="660"/>
                </a:lnTo>
                <a:lnTo>
                  <a:pt x="844" y="624"/>
                </a:lnTo>
                <a:lnTo>
                  <a:pt x="1028" y="587"/>
                </a:lnTo>
                <a:lnTo>
                  <a:pt x="991" y="624"/>
                </a:lnTo>
                <a:lnTo>
                  <a:pt x="991" y="844"/>
                </a:lnTo>
                <a:lnTo>
                  <a:pt x="991" y="1064"/>
                </a:lnTo>
                <a:lnTo>
                  <a:pt x="1101" y="1467"/>
                </a:lnTo>
                <a:lnTo>
                  <a:pt x="1358" y="2641"/>
                </a:lnTo>
                <a:lnTo>
                  <a:pt x="2312" y="7263"/>
                </a:lnTo>
                <a:lnTo>
                  <a:pt x="2348" y="7336"/>
                </a:lnTo>
                <a:lnTo>
                  <a:pt x="2422" y="7410"/>
                </a:lnTo>
                <a:lnTo>
                  <a:pt x="2495" y="7446"/>
                </a:lnTo>
                <a:lnTo>
                  <a:pt x="2678" y="7446"/>
                </a:lnTo>
                <a:lnTo>
                  <a:pt x="2752" y="7410"/>
                </a:lnTo>
                <a:lnTo>
                  <a:pt x="2825" y="7336"/>
                </a:lnTo>
                <a:lnTo>
                  <a:pt x="2862" y="7263"/>
                </a:lnTo>
                <a:lnTo>
                  <a:pt x="4072" y="4108"/>
                </a:lnTo>
                <a:lnTo>
                  <a:pt x="5246" y="990"/>
                </a:lnTo>
                <a:lnTo>
                  <a:pt x="6457" y="917"/>
                </a:lnTo>
                <a:lnTo>
                  <a:pt x="7667" y="880"/>
                </a:lnTo>
                <a:lnTo>
                  <a:pt x="8988" y="917"/>
                </a:lnTo>
                <a:lnTo>
                  <a:pt x="9648" y="990"/>
                </a:lnTo>
                <a:lnTo>
                  <a:pt x="9978" y="990"/>
                </a:lnTo>
                <a:lnTo>
                  <a:pt x="10308" y="954"/>
                </a:lnTo>
                <a:lnTo>
                  <a:pt x="10382" y="917"/>
                </a:lnTo>
                <a:lnTo>
                  <a:pt x="10455" y="880"/>
                </a:lnTo>
                <a:lnTo>
                  <a:pt x="10492" y="807"/>
                </a:lnTo>
                <a:lnTo>
                  <a:pt x="10492" y="734"/>
                </a:lnTo>
                <a:lnTo>
                  <a:pt x="10418" y="587"/>
                </a:lnTo>
                <a:lnTo>
                  <a:pt x="10382" y="514"/>
                </a:lnTo>
                <a:lnTo>
                  <a:pt x="10308" y="477"/>
                </a:lnTo>
                <a:lnTo>
                  <a:pt x="10015" y="404"/>
                </a:lnTo>
                <a:lnTo>
                  <a:pt x="9721" y="367"/>
                </a:lnTo>
                <a:lnTo>
                  <a:pt x="9134" y="330"/>
                </a:lnTo>
                <a:lnTo>
                  <a:pt x="7814" y="293"/>
                </a:lnTo>
                <a:lnTo>
                  <a:pt x="6420" y="330"/>
                </a:lnTo>
                <a:lnTo>
                  <a:pt x="5026" y="404"/>
                </a:lnTo>
                <a:lnTo>
                  <a:pt x="4916" y="440"/>
                </a:lnTo>
                <a:lnTo>
                  <a:pt x="4843" y="477"/>
                </a:lnTo>
                <a:lnTo>
                  <a:pt x="4806" y="550"/>
                </a:lnTo>
                <a:lnTo>
                  <a:pt x="4733" y="624"/>
                </a:lnTo>
                <a:lnTo>
                  <a:pt x="2678" y="6162"/>
                </a:lnTo>
                <a:lnTo>
                  <a:pt x="2128" y="3705"/>
                </a:lnTo>
                <a:lnTo>
                  <a:pt x="1725" y="1981"/>
                </a:lnTo>
                <a:lnTo>
                  <a:pt x="1541" y="1210"/>
                </a:lnTo>
                <a:lnTo>
                  <a:pt x="1468" y="844"/>
                </a:lnTo>
                <a:lnTo>
                  <a:pt x="1431" y="660"/>
                </a:lnTo>
                <a:lnTo>
                  <a:pt x="1395" y="550"/>
                </a:lnTo>
                <a:lnTo>
                  <a:pt x="1431" y="550"/>
                </a:lnTo>
                <a:lnTo>
                  <a:pt x="1468" y="514"/>
                </a:lnTo>
                <a:lnTo>
                  <a:pt x="1468" y="477"/>
                </a:lnTo>
                <a:lnTo>
                  <a:pt x="1505" y="367"/>
                </a:lnTo>
                <a:lnTo>
                  <a:pt x="1505" y="220"/>
                </a:lnTo>
                <a:lnTo>
                  <a:pt x="1468" y="110"/>
                </a:lnTo>
                <a:lnTo>
                  <a:pt x="1395" y="73"/>
                </a:lnTo>
                <a:lnTo>
                  <a:pt x="1321" y="37"/>
                </a:lnTo>
                <a:lnTo>
                  <a:pt x="1138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7" name="Google Shape;277;p4"/>
          <p:cNvSpPr/>
          <p:nvPr/>
        </p:nvSpPr>
        <p:spPr>
          <a:xfrm>
            <a:off x="1403775" y="11500"/>
            <a:ext cx="288245" cy="184202"/>
          </a:xfrm>
          <a:custGeom>
            <a:avLst/>
            <a:gdLst/>
            <a:ahLst/>
            <a:cxnLst/>
            <a:rect l="l" t="t" r="r" b="b"/>
            <a:pathLst>
              <a:path w="10162" h="6494" extrusionOk="0">
                <a:moveTo>
                  <a:pt x="8291" y="587"/>
                </a:moveTo>
                <a:lnTo>
                  <a:pt x="8291" y="698"/>
                </a:lnTo>
                <a:lnTo>
                  <a:pt x="8327" y="771"/>
                </a:lnTo>
                <a:lnTo>
                  <a:pt x="8401" y="808"/>
                </a:lnTo>
                <a:lnTo>
                  <a:pt x="8474" y="808"/>
                </a:lnTo>
                <a:lnTo>
                  <a:pt x="8768" y="771"/>
                </a:lnTo>
                <a:lnTo>
                  <a:pt x="8914" y="771"/>
                </a:lnTo>
                <a:lnTo>
                  <a:pt x="8988" y="808"/>
                </a:lnTo>
                <a:lnTo>
                  <a:pt x="9024" y="844"/>
                </a:lnTo>
                <a:lnTo>
                  <a:pt x="9208" y="1101"/>
                </a:lnTo>
                <a:lnTo>
                  <a:pt x="9318" y="1321"/>
                </a:lnTo>
                <a:lnTo>
                  <a:pt x="9465" y="1615"/>
                </a:lnTo>
                <a:lnTo>
                  <a:pt x="9538" y="1871"/>
                </a:lnTo>
                <a:lnTo>
                  <a:pt x="9611" y="2165"/>
                </a:lnTo>
                <a:lnTo>
                  <a:pt x="9648" y="2458"/>
                </a:lnTo>
                <a:lnTo>
                  <a:pt x="9648" y="2715"/>
                </a:lnTo>
                <a:lnTo>
                  <a:pt x="9575" y="2972"/>
                </a:lnTo>
                <a:lnTo>
                  <a:pt x="9501" y="3229"/>
                </a:lnTo>
                <a:lnTo>
                  <a:pt x="9354" y="3485"/>
                </a:lnTo>
                <a:lnTo>
                  <a:pt x="9171" y="3669"/>
                </a:lnTo>
                <a:lnTo>
                  <a:pt x="8988" y="3852"/>
                </a:lnTo>
                <a:lnTo>
                  <a:pt x="8731" y="3962"/>
                </a:lnTo>
                <a:lnTo>
                  <a:pt x="8474" y="3999"/>
                </a:lnTo>
                <a:lnTo>
                  <a:pt x="8327" y="3999"/>
                </a:lnTo>
                <a:lnTo>
                  <a:pt x="8217" y="3925"/>
                </a:lnTo>
                <a:lnTo>
                  <a:pt x="8107" y="3852"/>
                </a:lnTo>
                <a:lnTo>
                  <a:pt x="7997" y="3742"/>
                </a:lnTo>
                <a:lnTo>
                  <a:pt x="7851" y="3485"/>
                </a:lnTo>
                <a:lnTo>
                  <a:pt x="7740" y="3229"/>
                </a:lnTo>
                <a:lnTo>
                  <a:pt x="7630" y="2935"/>
                </a:lnTo>
                <a:lnTo>
                  <a:pt x="7594" y="2605"/>
                </a:lnTo>
                <a:lnTo>
                  <a:pt x="7557" y="2311"/>
                </a:lnTo>
                <a:lnTo>
                  <a:pt x="7594" y="1981"/>
                </a:lnTo>
                <a:lnTo>
                  <a:pt x="7630" y="1578"/>
                </a:lnTo>
                <a:lnTo>
                  <a:pt x="7777" y="1211"/>
                </a:lnTo>
                <a:lnTo>
                  <a:pt x="7887" y="1028"/>
                </a:lnTo>
                <a:lnTo>
                  <a:pt x="7997" y="844"/>
                </a:lnTo>
                <a:lnTo>
                  <a:pt x="8107" y="698"/>
                </a:lnTo>
                <a:lnTo>
                  <a:pt x="8291" y="587"/>
                </a:lnTo>
                <a:close/>
                <a:moveTo>
                  <a:pt x="8401" y="147"/>
                </a:moveTo>
                <a:lnTo>
                  <a:pt x="8181" y="221"/>
                </a:lnTo>
                <a:lnTo>
                  <a:pt x="7961" y="294"/>
                </a:lnTo>
                <a:lnTo>
                  <a:pt x="7814" y="404"/>
                </a:lnTo>
                <a:lnTo>
                  <a:pt x="7667" y="551"/>
                </a:lnTo>
                <a:lnTo>
                  <a:pt x="7520" y="698"/>
                </a:lnTo>
                <a:lnTo>
                  <a:pt x="7410" y="881"/>
                </a:lnTo>
                <a:lnTo>
                  <a:pt x="7264" y="1284"/>
                </a:lnTo>
                <a:lnTo>
                  <a:pt x="7154" y="1688"/>
                </a:lnTo>
                <a:lnTo>
                  <a:pt x="7117" y="2055"/>
                </a:lnTo>
                <a:lnTo>
                  <a:pt x="7080" y="2458"/>
                </a:lnTo>
                <a:lnTo>
                  <a:pt x="7154" y="2935"/>
                </a:lnTo>
                <a:lnTo>
                  <a:pt x="7264" y="3375"/>
                </a:lnTo>
                <a:lnTo>
                  <a:pt x="7410" y="3779"/>
                </a:lnTo>
                <a:lnTo>
                  <a:pt x="7520" y="3962"/>
                </a:lnTo>
                <a:lnTo>
                  <a:pt x="7667" y="4146"/>
                </a:lnTo>
                <a:lnTo>
                  <a:pt x="7814" y="4292"/>
                </a:lnTo>
                <a:lnTo>
                  <a:pt x="7961" y="4402"/>
                </a:lnTo>
                <a:lnTo>
                  <a:pt x="8144" y="4476"/>
                </a:lnTo>
                <a:lnTo>
                  <a:pt x="8364" y="4512"/>
                </a:lnTo>
                <a:lnTo>
                  <a:pt x="8584" y="4512"/>
                </a:lnTo>
                <a:lnTo>
                  <a:pt x="8768" y="4476"/>
                </a:lnTo>
                <a:lnTo>
                  <a:pt x="8988" y="4439"/>
                </a:lnTo>
                <a:lnTo>
                  <a:pt x="9134" y="4366"/>
                </a:lnTo>
                <a:lnTo>
                  <a:pt x="9318" y="4256"/>
                </a:lnTo>
                <a:lnTo>
                  <a:pt x="9465" y="4146"/>
                </a:lnTo>
                <a:lnTo>
                  <a:pt x="9721" y="3852"/>
                </a:lnTo>
                <a:lnTo>
                  <a:pt x="9905" y="3522"/>
                </a:lnTo>
                <a:lnTo>
                  <a:pt x="10051" y="3118"/>
                </a:lnTo>
                <a:lnTo>
                  <a:pt x="10161" y="2752"/>
                </a:lnTo>
                <a:lnTo>
                  <a:pt x="10161" y="2348"/>
                </a:lnTo>
                <a:lnTo>
                  <a:pt x="10125" y="2091"/>
                </a:lnTo>
                <a:lnTo>
                  <a:pt x="10051" y="1761"/>
                </a:lnTo>
                <a:lnTo>
                  <a:pt x="9941" y="1394"/>
                </a:lnTo>
                <a:lnTo>
                  <a:pt x="9758" y="1064"/>
                </a:lnTo>
                <a:lnTo>
                  <a:pt x="9575" y="734"/>
                </a:lnTo>
                <a:lnTo>
                  <a:pt x="9354" y="441"/>
                </a:lnTo>
                <a:lnTo>
                  <a:pt x="9244" y="331"/>
                </a:lnTo>
                <a:lnTo>
                  <a:pt x="9098" y="257"/>
                </a:lnTo>
                <a:lnTo>
                  <a:pt x="8988" y="221"/>
                </a:lnTo>
                <a:lnTo>
                  <a:pt x="8841" y="184"/>
                </a:lnTo>
                <a:lnTo>
                  <a:pt x="8621" y="147"/>
                </a:lnTo>
                <a:close/>
                <a:moveTo>
                  <a:pt x="3999" y="1"/>
                </a:moveTo>
                <a:lnTo>
                  <a:pt x="3926" y="37"/>
                </a:lnTo>
                <a:lnTo>
                  <a:pt x="3852" y="111"/>
                </a:lnTo>
                <a:lnTo>
                  <a:pt x="3816" y="404"/>
                </a:lnTo>
                <a:lnTo>
                  <a:pt x="3779" y="734"/>
                </a:lnTo>
                <a:lnTo>
                  <a:pt x="3705" y="1321"/>
                </a:lnTo>
                <a:lnTo>
                  <a:pt x="3632" y="2458"/>
                </a:lnTo>
                <a:lnTo>
                  <a:pt x="2898" y="2385"/>
                </a:lnTo>
                <a:lnTo>
                  <a:pt x="2128" y="2385"/>
                </a:lnTo>
                <a:lnTo>
                  <a:pt x="1395" y="2422"/>
                </a:lnTo>
                <a:lnTo>
                  <a:pt x="1028" y="2495"/>
                </a:lnTo>
                <a:lnTo>
                  <a:pt x="661" y="2568"/>
                </a:lnTo>
                <a:lnTo>
                  <a:pt x="661" y="2495"/>
                </a:lnTo>
                <a:lnTo>
                  <a:pt x="588" y="2458"/>
                </a:lnTo>
                <a:lnTo>
                  <a:pt x="551" y="2495"/>
                </a:lnTo>
                <a:lnTo>
                  <a:pt x="478" y="1651"/>
                </a:lnTo>
                <a:lnTo>
                  <a:pt x="441" y="918"/>
                </a:lnTo>
                <a:lnTo>
                  <a:pt x="404" y="551"/>
                </a:lnTo>
                <a:lnTo>
                  <a:pt x="367" y="184"/>
                </a:lnTo>
                <a:lnTo>
                  <a:pt x="331" y="111"/>
                </a:lnTo>
                <a:lnTo>
                  <a:pt x="147" y="111"/>
                </a:lnTo>
                <a:lnTo>
                  <a:pt x="111" y="184"/>
                </a:lnTo>
                <a:lnTo>
                  <a:pt x="37" y="514"/>
                </a:lnTo>
                <a:lnTo>
                  <a:pt x="1" y="881"/>
                </a:lnTo>
                <a:lnTo>
                  <a:pt x="1" y="1578"/>
                </a:lnTo>
                <a:lnTo>
                  <a:pt x="37" y="2275"/>
                </a:lnTo>
                <a:lnTo>
                  <a:pt x="111" y="2972"/>
                </a:lnTo>
                <a:lnTo>
                  <a:pt x="184" y="3632"/>
                </a:lnTo>
                <a:lnTo>
                  <a:pt x="294" y="4329"/>
                </a:lnTo>
                <a:lnTo>
                  <a:pt x="404" y="4989"/>
                </a:lnTo>
                <a:lnTo>
                  <a:pt x="478" y="5356"/>
                </a:lnTo>
                <a:lnTo>
                  <a:pt x="551" y="5503"/>
                </a:lnTo>
                <a:lnTo>
                  <a:pt x="588" y="5650"/>
                </a:lnTo>
                <a:lnTo>
                  <a:pt x="551" y="5723"/>
                </a:lnTo>
                <a:lnTo>
                  <a:pt x="588" y="5833"/>
                </a:lnTo>
                <a:lnTo>
                  <a:pt x="661" y="5906"/>
                </a:lnTo>
                <a:lnTo>
                  <a:pt x="734" y="5943"/>
                </a:lnTo>
                <a:lnTo>
                  <a:pt x="881" y="5943"/>
                </a:lnTo>
                <a:lnTo>
                  <a:pt x="954" y="5906"/>
                </a:lnTo>
                <a:lnTo>
                  <a:pt x="1028" y="5833"/>
                </a:lnTo>
                <a:lnTo>
                  <a:pt x="1064" y="5760"/>
                </a:lnTo>
                <a:lnTo>
                  <a:pt x="1064" y="5650"/>
                </a:lnTo>
                <a:lnTo>
                  <a:pt x="1064" y="5466"/>
                </a:lnTo>
                <a:lnTo>
                  <a:pt x="881" y="4696"/>
                </a:lnTo>
                <a:lnTo>
                  <a:pt x="734" y="3889"/>
                </a:lnTo>
                <a:lnTo>
                  <a:pt x="624" y="3082"/>
                </a:lnTo>
                <a:lnTo>
                  <a:pt x="588" y="2935"/>
                </a:lnTo>
                <a:lnTo>
                  <a:pt x="991" y="2972"/>
                </a:lnTo>
                <a:lnTo>
                  <a:pt x="1358" y="2935"/>
                </a:lnTo>
                <a:lnTo>
                  <a:pt x="2128" y="2898"/>
                </a:lnTo>
                <a:lnTo>
                  <a:pt x="2862" y="2898"/>
                </a:lnTo>
                <a:lnTo>
                  <a:pt x="3632" y="2972"/>
                </a:lnTo>
                <a:lnTo>
                  <a:pt x="3559" y="4256"/>
                </a:lnTo>
                <a:lnTo>
                  <a:pt x="3485" y="4843"/>
                </a:lnTo>
                <a:lnTo>
                  <a:pt x="3485" y="4989"/>
                </a:lnTo>
                <a:lnTo>
                  <a:pt x="3522" y="5173"/>
                </a:lnTo>
                <a:lnTo>
                  <a:pt x="3559" y="5283"/>
                </a:lnTo>
                <a:lnTo>
                  <a:pt x="3632" y="5393"/>
                </a:lnTo>
                <a:lnTo>
                  <a:pt x="3669" y="5429"/>
                </a:lnTo>
                <a:lnTo>
                  <a:pt x="3742" y="5466"/>
                </a:lnTo>
                <a:lnTo>
                  <a:pt x="3852" y="5393"/>
                </a:lnTo>
                <a:lnTo>
                  <a:pt x="3926" y="5319"/>
                </a:lnTo>
                <a:lnTo>
                  <a:pt x="3999" y="5209"/>
                </a:lnTo>
                <a:lnTo>
                  <a:pt x="4036" y="4916"/>
                </a:lnTo>
                <a:lnTo>
                  <a:pt x="4036" y="4366"/>
                </a:lnTo>
                <a:lnTo>
                  <a:pt x="4109" y="2935"/>
                </a:lnTo>
                <a:lnTo>
                  <a:pt x="4146" y="1468"/>
                </a:lnTo>
                <a:lnTo>
                  <a:pt x="4182" y="771"/>
                </a:lnTo>
                <a:lnTo>
                  <a:pt x="4182" y="441"/>
                </a:lnTo>
                <a:lnTo>
                  <a:pt x="4146" y="111"/>
                </a:lnTo>
                <a:lnTo>
                  <a:pt x="4072" y="37"/>
                </a:lnTo>
                <a:lnTo>
                  <a:pt x="3999" y="1"/>
                </a:lnTo>
                <a:close/>
                <a:moveTo>
                  <a:pt x="5503" y="3779"/>
                </a:moveTo>
                <a:lnTo>
                  <a:pt x="5246" y="3815"/>
                </a:lnTo>
                <a:lnTo>
                  <a:pt x="5026" y="3925"/>
                </a:lnTo>
                <a:lnTo>
                  <a:pt x="4879" y="3999"/>
                </a:lnTo>
                <a:lnTo>
                  <a:pt x="4806" y="4109"/>
                </a:lnTo>
                <a:lnTo>
                  <a:pt x="4806" y="4146"/>
                </a:lnTo>
                <a:lnTo>
                  <a:pt x="4843" y="4182"/>
                </a:lnTo>
                <a:lnTo>
                  <a:pt x="4916" y="4256"/>
                </a:lnTo>
                <a:lnTo>
                  <a:pt x="5246" y="4256"/>
                </a:lnTo>
                <a:lnTo>
                  <a:pt x="5723" y="4219"/>
                </a:lnTo>
                <a:lnTo>
                  <a:pt x="5723" y="4219"/>
                </a:lnTo>
                <a:lnTo>
                  <a:pt x="5686" y="4329"/>
                </a:lnTo>
                <a:lnTo>
                  <a:pt x="5576" y="4439"/>
                </a:lnTo>
                <a:lnTo>
                  <a:pt x="5393" y="4622"/>
                </a:lnTo>
                <a:lnTo>
                  <a:pt x="5026" y="5099"/>
                </a:lnTo>
                <a:lnTo>
                  <a:pt x="4659" y="5613"/>
                </a:lnTo>
                <a:lnTo>
                  <a:pt x="4366" y="6126"/>
                </a:lnTo>
                <a:lnTo>
                  <a:pt x="4329" y="6273"/>
                </a:lnTo>
                <a:lnTo>
                  <a:pt x="4366" y="6420"/>
                </a:lnTo>
                <a:lnTo>
                  <a:pt x="4476" y="6493"/>
                </a:lnTo>
                <a:lnTo>
                  <a:pt x="4623" y="6493"/>
                </a:lnTo>
                <a:lnTo>
                  <a:pt x="6310" y="6126"/>
                </a:lnTo>
                <a:lnTo>
                  <a:pt x="6383" y="6090"/>
                </a:lnTo>
                <a:lnTo>
                  <a:pt x="6457" y="6016"/>
                </a:lnTo>
                <a:lnTo>
                  <a:pt x="6493" y="5943"/>
                </a:lnTo>
                <a:lnTo>
                  <a:pt x="6457" y="5833"/>
                </a:lnTo>
                <a:lnTo>
                  <a:pt x="6420" y="5760"/>
                </a:lnTo>
                <a:lnTo>
                  <a:pt x="6383" y="5686"/>
                </a:lnTo>
                <a:lnTo>
                  <a:pt x="6273" y="5650"/>
                </a:lnTo>
                <a:lnTo>
                  <a:pt x="6163" y="5650"/>
                </a:lnTo>
                <a:lnTo>
                  <a:pt x="5026" y="5906"/>
                </a:lnTo>
                <a:lnTo>
                  <a:pt x="5319" y="5466"/>
                </a:lnTo>
                <a:lnTo>
                  <a:pt x="5650" y="5063"/>
                </a:lnTo>
                <a:lnTo>
                  <a:pt x="5870" y="4806"/>
                </a:lnTo>
                <a:lnTo>
                  <a:pt x="6053" y="4549"/>
                </a:lnTo>
                <a:lnTo>
                  <a:pt x="6126" y="4402"/>
                </a:lnTo>
                <a:lnTo>
                  <a:pt x="6200" y="4256"/>
                </a:lnTo>
                <a:lnTo>
                  <a:pt x="6200" y="4109"/>
                </a:lnTo>
                <a:lnTo>
                  <a:pt x="6200" y="3925"/>
                </a:lnTo>
                <a:lnTo>
                  <a:pt x="6163" y="3889"/>
                </a:lnTo>
                <a:lnTo>
                  <a:pt x="6126" y="3815"/>
                </a:lnTo>
                <a:lnTo>
                  <a:pt x="5980" y="3779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8" name="Google Shape;278;p4"/>
          <p:cNvSpPr/>
          <p:nvPr/>
        </p:nvSpPr>
        <p:spPr>
          <a:xfrm>
            <a:off x="955990" y="-57166"/>
            <a:ext cx="323616" cy="321546"/>
          </a:xfrm>
          <a:custGeom>
            <a:avLst/>
            <a:gdLst/>
            <a:ahLst/>
            <a:cxnLst/>
            <a:rect l="l" t="t" r="r" b="b"/>
            <a:pathLst>
              <a:path w="11409" h="11336" extrusionOk="0">
                <a:moveTo>
                  <a:pt x="5173" y="4219"/>
                </a:moveTo>
                <a:lnTo>
                  <a:pt x="5136" y="4256"/>
                </a:lnTo>
                <a:lnTo>
                  <a:pt x="5100" y="4292"/>
                </a:lnTo>
                <a:lnTo>
                  <a:pt x="4990" y="4366"/>
                </a:lnTo>
                <a:lnTo>
                  <a:pt x="4916" y="4476"/>
                </a:lnTo>
                <a:lnTo>
                  <a:pt x="4916" y="4512"/>
                </a:lnTo>
                <a:lnTo>
                  <a:pt x="4843" y="4659"/>
                </a:lnTo>
                <a:lnTo>
                  <a:pt x="4843" y="4769"/>
                </a:lnTo>
                <a:lnTo>
                  <a:pt x="4880" y="4843"/>
                </a:lnTo>
                <a:lnTo>
                  <a:pt x="4990" y="4916"/>
                </a:lnTo>
                <a:lnTo>
                  <a:pt x="5100" y="4989"/>
                </a:lnTo>
                <a:lnTo>
                  <a:pt x="5283" y="4989"/>
                </a:lnTo>
                <a:lnTo>
                  <a:pt x="5430" y="4916"/>
                </a:lnTo>
                <a:lnTo>
                  <a:pt x="5540" y="4769"/>
                </a:lnTo>
                <a:lnTo>
                  <a:pt x="5577" y="4696"/>
                </a:lnTo>
                <a:lnTo>
                  <a:pt x="5613" y="4623"/>
                </a:lnTo>
                <a:lnTo>
                  <a:pt x="5577" y="4549"/>
                </a:lnTo>
                <a:lnTo>
                  <a:pt x="5577" y="4476"/>
                </a:lnTo>
                <a:lnTo>
                  <a:pt x="5430" y="4402"/>
                </a:lnTo>
                <a:lnTo>
                  <a:pt x="5320" y="4366"/>
                </a:lnTo>
                <a:lnTo>
                  <a:pt x="5320" y="4292"/>
                </a:lnTo>
                <a:lnTo>
                  <a:pt x="5246" y="4256"/>
                </a:lnTo>
                <a:lnTo>
                  <a:pt x="5173" y="4219"/>
                </a:lnTo>
                <a:close/>
                <a:moveTo>
                  <a:pt x="5980" y="6016"/>
                </a:moveTo>
                <a:lnTo>
                  <a:pt x="6017" y="6053"/>
                </a:lnTo>
                <a:lnTo>
                  <a:pt x="6053" y="6126"/>
                </a:lnTo>
                <a:lnTo>
                  <a:pt x="6053" y="6200"/>
                </a:lnTo>
                <a:lnTo>
                  <a:pt x="5907" y="6237"/>
                </a:lnTo>
                <a:lnTo>
                  <a:pt x="5943" y="6090"/>
                </a:lnTo>
                <a:lnTo>
                  <a:pt x="5980" y="6016"/>
                </a:lnTo>
                <a:close/>
                <a:moveTo>
                  <a:pt x="5833" y="5613"/>
                </a:moveTo>
                <a:lnTo>
                  <a:pt x="5723" y="5650"/>
                </a:lnTo>
                <a:lnTo>
                  <a:pt x="5650" y="5723"/>
                </a:lnTo>
                <a:lnTo>
                  <a:pt x="5613" y="5796"/>
                </a:lnTo>
                <a:lnTo>
                  <a:pt x="5613" y="5870"/>
                </a:lnTo>
                <a:lnTo>
                  <a:pt x="5687" y="5943"/>
                </a:lnTo>
                <a:lnTo>
                  <a:pt x="5577" y="6163"/>
                </a:lnTo>
                <a:lnTo>
                  <a:pt x="5540" y="6420"/>
                </a:lnTo>
                <a:lnTo>
                  <a:pt x="5577" y="6530"/>
                </a:lnTo>
                <a:lnTo>
                  <a:pt x="5687" y="6567"/>
                </a:lnTo>
                <a:lnTo>
                  <a:pt x="5833" y="6603"/>
                </a:lnTo>
                <a:lnTo>
                  <a:pt x="5980" y="6603"/>
                </a:lnTo>
                <a:lnTo>
                  <a:pt x="6090" y="6567"/>
                </a:lnTo>
                <a:lnTo>
                  <a:pt x="6237" y="6530"/>
                </a:lnTo>
                <a:lnTo>
                  <a:pt x="6347" y="6457"/>
                </a:lnTo>
                <a:lnTo>
                  <a:pt x="6420" y="6347"/>
                </a:lnTo>
                <a:lnTo>
                  <a:pt x="6457" y="6200"/>
                </a:lnTo>
                <a:lnTo>
                  <a:pt x="6457" y="6053"/>
                </a:lnTo>
                <a:lnTo>
                  <a:pt x="6420" y="5943"/>
                </a:lnTo>
                <a:lnTo>
                  <a:pt x="6347" y="5833"/>
                </a:lnTo>
                <a:lnTo>
                  <a:pt x="6274" y="5760"/>
                </a:lnTo>
                <a:lnTo>
                  <a:pt x="6163" y="5686"/>
                </a:lnTo>
                <a:lnTo>
                  <a:pt x="6053" y="5650"/>
                </a:lnTo>
                <a:lnTo>
                  <a:pt x="5943" y="5613"/>
                </a:lnTo>
                <a:close/>
                <a:moveTo>
                  <a:pt x="3926" y="441"/>
                </a:moveTo>
                <a:lnTo>
                  <a:pt x="4623" y="478"/>
                </a:lnTo>
                <a:lnTo>
                  <a:pt x="5356" y="478"/>
                </a:lnTo>
                <a:lnTo>
                  <a:pt x="6824" y="551"/>
                </a:lnTo>
                <a:lnTo>
                  <a:pt x="7631" y="551"/>
                </a:lnTo>
                <a:lnTo>
                  <a:pt x="7704" y="734"/>
                </a:lnTo>
                <a:lnTo>
                  <a:pt x="7777" y="1064"/>
                </a:lnTo>
                <a:lnTo>
                  <a:pt x="7521" y="1174"/>
                </a:lnTo>
                <a:lnTo>
                  <a:pt x="7191" y="1211"/>
                </a:lnTo>
                <a:lnTo>
                  <a:pt x="7044" y="1211"/>
                </a:lnTo>
                <a:lnTo>
                  <a:pt x="6860" y="1174"/>
                </a:lnTo>
                <a:lnTo>
                  <a:pt x="6714" y="1174"/>
                </a:lnTo>
                <a:lnTo>
                  <a:pt x="6530" y="1211"/>
                </a:lnTo>
                <a:lnTo>
                  <a:pt x="6494" y="1248"/>
                </a:lnTo>
                <a:lnTo>
                  <a:pt x="6457" y="1321"/>
                </a:lnTo>
                <a:lnTo>
                  <a:pt x="6420" y="1395"/>
                </a:lnTo>
                <a:lnTo>
                  <a:pt x="6457" y="1468"/>
                </a:lnTo>
                <a:lnTo>
                  <a:pt x="6457" y="1505"/>
                </a:lnTo>
                <a:lnTo>
                  <a:pt x="6494" y="1578"/>
                </a:lnTo>
                <a:lnTo>
                  <a:pt x="6567" y="1651"/>
                </a:lnTo>
                <a:lnTo>
                  <a:pt x="6567" y="1871"/>
                </a:lnTo>
                <a:lnTo>
                  <a:pt x="6567" y="2092"/>
                </a:lnTo>
                <a:lnTo>
                  <a:pt x="6640" y="2642"/>
                </a:lnTo>
                <a:lnTo>
                  <a:pt x="6677" y="3192"/>
                </a:lnTo>
                <a:lnTo>
                  <a:pt x="6714" y="3632"/>
                </a:lnTo>
                <a:lnTo>
                  <a:pt x="6714" y="4072"/>
                </a:lnTo>
                <a:lnTo>
                  <a:pt x="6677" y="4586"/>
                </a:lnTo>
                <a:lnTo>
                  <a:pt x="6640" y="4843"/>
                </a:lnTo>
                <a:lnTo>
                  <a:pt x="6640" y="5099"/>
                </a:lnTo>
                <a:lnTo>
                  <a:pt x="6677" y="5246"/>
                </a:lnTo>
                <a:lnTo>
                  <a:pt x="6640" y="5319"/>
                </a:lnTo>
                <a:lnTo>
                  <a:pt x="6640" y="5393"/>
                </a:lnTo>
                <a:lnTo>
                  <a:pt x="6640" y="5466"/>
                </a:lnTo>
                <a:lnTo>
                  <a:pt x="6714" y="5540"/>
                </a:lnTo>
                <a:lnTo>
                  <a:pt x="7117" y="5796"/>
                </a:lnTo>
                <a:lnTo>
                  <a:pt x="7484" y="6016"/>
                </a:lnTo>
                <a:lnTo>
                  <a:pt x="7851" y="6310"/>
                </a:lnTo>
                <a:lnTo>
                  <a:pt x="8218" y="6640"/>
                </a:lnTo>
                <a:lnTo>
                  <a:pt x="8915" y="7300"/>
                </a:lnTo>
                <a:lnTo>
                  <a:pt x="8621" y="7337"/>
                </a:lnTo>
                <a:lnTo>
                  <a:pt x="8328" y="7300"/>
                </a:lnTo>
                <a:lnTo>
                  <a:pt x="8108" y="7227"/>
                </a:lnTo>
                <a:lnTo>
                  <a:pt x="7887" y="7154"/>
                </a:lnTo>
                <a:lnTo>
                  <a:pt x="7484" y="6933"/>
                </a:lnTo>
                <a:lnTo>
                  <a:pt x="7117" y="6823"/>
                </a:lnTo>
                <a:lnTo>
                  <a:pt x="6750" y="6787"/>
                </a:lnTo>
                <a:lnTo>
                  <a:pt x="6384" y="6823"/>
                </a:lnTo>
                <a:lnTo>
                  <a:pt x="5980" y="6933"/>
                </a:lnTo>
                <a:lnTo>
                  <a:pt x="5577" y="7044"/>
                </a:lnTo>
                <a:lnTo>
                  <a:pt x="5210" y="7227"/>
                </a:lnTo>
                <a:lnTo>
                  <a:pt x="4843" y="7374"/>
                </a:lnTo>
                <a:lnTo>
                  <a:pt x="4439" y="7520"/>
                </a:lnTo>
                <a:lnTo>
                  <a:pt x="4109" y="7557"/>
                </a:lnTo>
                <a:lnTo>
                  <a:pt x="3816" y="7594"/>
                </a:lnTo>
                <a:lnTo>
                  <a:pt x="3889" y="7557"/>
                </a:lnTo>
                <a:lnTo>
                  <a:pt x="3926" y="7484"/>
                </a:lnTo>
                <a:lnTo>
                  <a:pt x="3926" y="7374"/>
                </a:lnTo>
                <a:lnTo>
                  <a:pt x="3926" y="7300"/>
                </a:lnTo>
                <a:lnTo>
                  <a:pt x="3889" y="7227"/>
                </a:lnTo>
                <a:lnTo>
                  <a:pt x="3816" y="7190"/>
                </a:lnTo>
                <a:lnTo>
                  <a:pt x="2789" y="7190"/>
                </a:lnTo>
                <a:lnTo>
                  <a:pt x="2935" y="7044"/>
                </a:lnTo>
                <a:lnTo>
                  <a:pt x="3266" y="6677"/>
                </a:lnTo>
                <a:lnTo>
                  <a:pt x="3559" y="6713"/>
                </a:lnTo>
                <a:lnTo>
                  <a:pt x="3853" y="6713"/>
                </a:lnTo>
                <a:lnTo>
                  <a:pt x="4403" y="6677"/>
                </a:lnTo>
                <a:lnTo>
                  <a:pt x="4549" y="6640"/>
                </a:lnTo>
                <a:lnTo>
                  <a:pt x="4623" y="6530"/>
                </a:lnTo>
                <a:lnTo>
                  <a:pt x="4623" y="6457"/>
                </a:lnTo>
                <a:lnTo>
                  <a:pt x="4586" y="6383"/>
                </a:lnTo>
                <a:lnTo>
                  <a:pt x="4513" y="6310"/>
                </a:lnTo>
                <a:lnTo>
                  <a:pt x="4403" y="6273"/>
                </a:lnTo>
                <a:lnTo>
                  <a:pt x="3669" y="6273"/>
                </a:lnTo>
                <a:lnTo>
                  <a:pt x="3926" y="6016"/>
                </a:lnTo>
                <a:lnTo>
                  <a:pt x="4183" y="5723"/>
                </a:lnTo>
                <a:lnTo>
                  <a:pt x="4293" y="5723"/>
                </a:lnTo>
                <a:lnTo>
                  <a:pt x="4366" y="5686"/>
                </a:lnTo>
                <a:lnTo>
                  <a:pt x="4439" y="5576"/>
                </a:lnTo>
                <a:lnTo>
                  <a:pt x="4476" y="5466"/>
                </a:lnTo>
                <a:lnTo>
                  <a:pt x="4403" y="3449"/>
                </a:lnTo>
                <a:lnTo>
                  <a:pt x="4366" y="2495"/>
                </a:lnTo>
                <a:lnTo>
                  <a:pt x="4329" y="2018"/>
                </a:lnTo>
                <a:lnTo>
                  <a:pt x="4293" y="1541"/>
                </a:lnTo>
                <a:lnTo>
                  <a:pt x="4256" y="1431"/>
                </a:lnTo>
                <a:lnTo>
                  <a:pt x="4549" y="1505"/>
                </a:lnTo>
                <a:lnTo>
                  <a:pt x="4953" y="1578"/>
                </a:lnTo>
                <a:lnTo>
                  <a:pt x="5173" y="1578"/>
                </a:lnTo>
                <a:lnTo>
                  <a:pt x="5356" y="1505"/>
                </a:lnTo>
                <a:lnTo>
                  <a:pt x="5393" y="1468"/>
                </a:lnTo>
                <a:lnTo>
                  <a:pt x="5430" y="1431"/>
                </a:lnTo>
                <a:lnTo>
                  <a:pt x="5430" y="1358"/>
                </a:lnTo>
                <a:lnTo>
                  <a:pt x="5393" y="1321"/>
                </a:lnTo>
                <a:lnTo>
                  <a:pt x="5246" y="1211"/>
                </a:lnTo>
                <a:lnTo>
                  <a:pt x="5063" y="1174"/>
                </a:lnTo>
                <a:lnTo>
                  <a:pt x="4733" y="1138"/>
                </a:lnTo>
                <a:lnTo>
                  <a:pt x="4219" y="1064"/>
                </a:lnTo>
                <a:lnTo>
                  <a:pt x="4183" y="1028"/>
                </a:lnTo>
                <a:lnTo>
                  <a:pt x="4146" y="991"/>
                </a:lnTo>
                <a:lnTo>
                  <a:pt x="3999" y="991"/>
                </a:lnTo>
                <a:lnTo>
                  <a:pt x="3853" y="1028"/>
                </a:lnTo>
                <a:lnTo>
                  <a:pt x="3706" y="1064"/>
                </a:lnTo>
                <a:lnTo>
                  <a:pt x="3596" y="1064"/>
                </a:lnTo>
                <a:lnTo>
                  <a:pt x="3522" y="1028"/>
                </a:lnTo>
                <a:lnTo>
                  <a:pt x="3486" y="991"/>
                </a:lnTo>
                <a:lnTo>
                  <a:pt x="3412" y="881"/>
                </a:lnTo>
                <a:lnTo>
                  <a:pt x="3412" y="771"/>
                </a:lnTo>
                <a:lnTo>
                  <a:pt x="3412" y="698"/>
                </a:lnTo>
                <a:lnTo>
                  <a:pt x="3486" y="624"/>
                </a:lnTo>
                <a:lnTo>
                  <a:pt x="3559" y="551"/>
                </a:lnTo>
                <a:lnTo>
                  <a:pt x="3742" y="478"/>
                </a:lnTo>
                <a:lnTo>
                  <a:pt x="3926" y="441"/>
                </a:lnTo>
                <a:close/>
                <a:moveTo>
                  <a:pt x="6090" y="8071"/>
                </a:moveTo>
                <a:lnTo>
                  <a:pt x="6127" y="8144"/>
                </a:lnTo>
                <a:lnTo>
                  <a:pt x="6127" y="8217"/>
                </a:lnTo>
                <a:lnTo>
                  <a:pt x="6090" y="8291"/>
                </a:lnTo>
                <a:lnTo>
                  <a:pt x="6053" y="8364"/>
                </a:lnTo>
                <a:lnTo>
                  <a:pt x="5980" y="8401"/>
                </a:lnTo>
                <a:lnTo>
                  <a:pt x="5907" y="8401"/>
                </a:lnTo>
                <a:lnTo>
                  <a:pt x="5833" y="8364"/>
                </a:lnTo>
                <a:lnTo>
                  <a:pt x="5760" y="8291"/>
                </a:lnTo>
                <a:lnTo>
                  <a:pt x="5760" y="8181"/>
                </a:lnTo>
                <a:lnTo>
                  <a:pt x="5833" y="8144"/>
                </a:lnTo>
                <a:lnTo>
                  <a:pt x="5943" y="8071"/>
                </a:lnTo>
                <a:lnTo>
                  <a:pt x="6017" y="8107"/>
                </a:lnTo>
                <a:lnTo>
                  <a:pt x="6053" y="8107"/>
                </a:lnTo>
                <a:lnTo>
                  <a:pt x="6090" y="8071"/>
                </a:lnTo>
                <a:close/>
                <a:moveTo>
                  <a:pt x="5907" y="7630"/>
                </a:moveTo>
                <a:lnTo>
                  <a:pt x="5797" y="7667"/>
                </a:lnTo>
                <a:lnTo>
                  <a:pt x="5687" y="7704"/>
                </a:lnTo>
                <a:lnTo>
                  <a:pt x="5577" y="7777"/>
                </a:lnTo>
                <a:lnTo>
                  <a:pt x="5467" y="7887"/>
                </a:lnTo>
                <a:lnTo>
                  <a:pt x="5467" y="7924"/>
                </a:lnTo>
                <a:lnTo>
                  <a:pt x="5430" y="7997"/>
                </a:lnTo>
                <a:lnTo>
                  <a:pt x="5503" y="8071"/>
                </a:lnTo>
                <a:lnTo>
                  <a:pt x="5430" y="8217"/>
                </a:lnTo>
                <a:lnTo>
                  <a:pt x="5430" y="8364"/>
                </a:lnTo>
                <a:lnTo>
                  <a:pt x="5467" y="8474"/>
                </a:lnTo>
                <a:lnTo>
                  <a:pt x="5540" y="8584"/>
                </a:lnTo>
                <a:lnTo>
                  <a:pt x="5650" y="8694"/>
                </a:lnTo>
                <a:lnTo>
                  <a:pt x="5797" y="8731"/>
                </a:lnTo>
                <a:lnTo>
                  <a:pt x="5907" y="8768"/>
                </a:lnTo>
                <a:lnTo>
                  <a:pt x="6053" y="8768"/>
                </a:lnTo>
                <a:lnTo>
                  <a:pt x="6200" y="8731"/>
                </a:lnTo>
                <a:lnTo>
                  <a:pt x="6310" y="8658"/>
                </a:lnTo>
                <a:lnTo>
                  <a:pt x="6384" y="8584"/>
                </a:lnTo>
                <a:lnTo>
                  <a:pt x="6457" y="8474"/>
                </a:lnTo>
                <a:lnTo>
                  <a:pt x="6494" y="8327"/>
                </a:lnTo>
                <a:lnTo>
                  <a:pt x="6494" y="8217"/>
                </a:lnTo>
                <a:lnTo>
                  <a:pt x="6494" y="8071"/>
                </a:lnTo>
                <a:lnTo>
                  <a:pt x="6457" y="7961"/>
                </a:lnTo>
                <a:lnTo>
                  <a:pt x="6384" y="7851"/>
                </a:lnTo>
                <a:lnTo>
                  <a:pt x="6310" y="7777"/>
                </a:lnTo>
                <a:lnTo>
                  <a:pt x="6200" y="7704"/>
                </a:lnTo>
                <a:lnTo>
                  <a:pt x="6053" y="7667"/>
                </a:lnTo>
                <a:lnTo>
                  <a:pt x="5907" y="7630"/>
                </a:lnTo>
                <a:close/>
                <a:moveTo>
                  <a:pt x="4476" y="9134"/>
                </a:moveTo>
                <a:lnTo>
                  <a:pt x="4513" y="9281"/>
                </a:lnTo>
                <a:lnTo>
                  <a:pt x="4476" y="9391"/>
                </a:lnTo>
                <a:lnTo>
                  <a:pt x="4403" y="9538"/>
                </a:lnTo>
                <a:lnTo>
                  <a:pt x="4256" y="9648"/>
                </a:lnTo>
                <a:lnTo>
                  <a:pt x="4183" y="9685"/>
                </a:lnTo>
                <a:lnTo>
                  <a:pt x="4109" y="9685"/>
                </a:lnTo>
                <a:lnTo>
                  <a:pt x="4036" y="9648"/>
                </a:lnTo>
                <a:lnTo>
                  <a:pt x="3963" y="9575"/>
                </a:lnTo>
                <a:lnTo>
                  <a:pt x="3926" y="9501"/>
                </a:lnTo>
                <a:lnTo>
                  <a:pt x="3926" y="9428"/>
                </a:lnTo>
                <a:lnTo>
                  <a:pt x="3963" y="9354"/>
                </a:lnTo>
                <a:lnTo>
                  <a:pt x="4036" y="9281"/>
                </a:lnTo>
                <a:lnTo>
                  <a:pt x="4219" y="9208"/>
                </a:lnTo>
                <a:lnTo>
                  <a:pt x="4403" y="9171"/>
                </a:lnTo>
                <a:lnTo>
                  <a:pt x="4439" y="9171"/>
                </a:lnTo>
                <a:lnTo>
                  <a:pt x="4476" y="9134"/>
                </a:lnTo>
                <a:close/>
                <a:moveTo>
                  <a:pt x="7741" y="9391"/>
                </a:moveTo>
                <a:lnTo>
                  <a:pt x="7814" y="9464"/>
                </a:lnTo>
                <a:lnTo>
                  <a:pt x="7851" y="9575"/>
                </a:lnTo>
                <a:lnTo>
                  <a:pt x="7851" y="9685"/>
                </a:lnTo>
                <a:lnTo>
                  <a:pt x="7814" y="9795"/>
                </a:lnTo>
                <a:lnTo>
                  <a:pt x="7704" y="9868"/>
                </a:lnTo>
                <a:lnTo>
                  <a:pt x="7557" y="9905"/>
                </a:lnTo>
                <a:lnTo>
                  <a:pt x="7447" y="9905"/>
                </a:lnTo>
                <a:lnTo>
                  <a:pt x="7301" y="9868"/>
                </a:lnTo>
                <a:lnTo>
                  <a:pt x="7227" y="9795"/>
                </a:lnTo>
                <a:lnTo>
                  <a:pt x="7301" y="9648"/>
                </a:lnTo>
                <a:lnTo>
                  <a:pt x="7374" y="9538"/>
                </a:lnTo>
                <a:lnTo>
                  <a:pt x="7484" y="9464"/>
                </a:lnTo>
                <a:lnTo>
                  <a:pt x="7631" y="9428"/>
                </a:lnTo>
                <a:lnTo>
                  <a:pt x="7704" y="9391"/>
                </a:lnTo>
                <a:close/>
                <a:moveTo>
                  <a:pt x="4439" y="8658"/>
                </a:moveTo>
                <a:lnTo>
                  <a:pt x="4293" y="8694"/>
                </a:lnTo>
                <a:lnTo>
                  <a:pt x="4146" y="8694"/>
                </a:lnTo>
                <a:lnTo>
                  <a:pt x="4073" y="8731"/>
                </a:lnTo>
                <a:lnTo>
                  <a:pt x="3999" y="8804"/>
                </a:lnTo>
                <a:lnTo>
                  <a:pt x="3963" y="8951"/>
                </a:lnTo>
                <a:lnTo>
                  <a:pt x="3742" y="9061"/>
                </a:lnTo>
                <a:lnTo>
                  <a:pt x="3596" y="9244"/>
                </a:lnTo>
                <a:lnTo>
                  <a:pt x="3559" y="9354"/>
                </a:lnTo>
                <a:lnTo>
                  <a:pt x="3522" y="9501"/>
                </a:lnTo>
                <a:lnTo>
                  <a:pt x="3559" y="9611"/>
                </a:lnTo>
                <a:lnTo>
                  <a:pt x="3596" y="9758"/>
                </a:lnTo>
                <a:lnTo>
                  <a:pt x="3706" y="9868"/>
                </a:lnTo>
                <a:lnTo>
                  <a:pt x="3779" y="9978"/>
                </a:lnTo>
                <a:lnTo>
                  <a:pt x="3926" y="10051"/>
                </a:lnTo>
                <a:lnTo>
                  <a:pt x="4036" y="10088"/>
                </a:lnTo>
                <a:lnTo>
                  <a:pt x="4366" y="10088"/>
                </a:lnTo>
                <a:lnTo>
                  <a:pt x="4513" y="10015"/>
                </a:lnTo>
                <a:lnTo>
                  <a:pt x="4623" y="9905"/>
                </a:lnTo>
                <a:lnTo>
                  <a:pt x="4733" y="9795"/>
                </a:lnTo>
                <a:lnTo>
                  <a:pt x="4843" y="9648"/>
                </a:lnTo>
                <a:lnTo>
                  <a:pt x="4880" y="9501"/>
                </a:lnTo>
                <a:lnTo>
                  <a:pt x="4916" y="9354"/>
                </a:lnTo>
                <a:lnTo>
                  <a:pt x="4916" y="9171"/>
                </a:lnTo>
                <a:lnTo>
                  <a:pt x="4880" y="9024"/>
                </a:lnTo>
                <a:lnTo>
                  <a:pt x="4806" y="8878"/>
                </a:lnTo>
                <a:lnTo>
                  <a:pt x="4733" y="8768"/>
                </a:lnTo>
                <a:lnTo>
                  <a:pt x="4586" y="8694"/>
                </a:lnTo>
                <a:lnTo>
                  <a:pt x="4439" y="8658"/>
                </a:lnTo>
                <a:close/>
                <a:moveTo>
                  <a:pt x="7447" y="8951"/>
                </a:moveTo>
                <a:lnTo>
                  <a:pt x="7337" y="8988"/>
                </a:lnTo>
                <a:lnTo>
                  <a:pt x="7264" y="9061"/>
                </a:lnTo>
                <a:lnTo>
                  <a:pt x="7227" y="9134"/>
                </a:lnTo>
                <a:lnTo>
                  <a:pt x="7227" y="9208"/>
                </a:lnTo>
                <a:lnTo>
                  <a:pt x="7117" y="9318"/>
                </a:lnTo>
                <a:lnTo>
                  <a:pt x="7007" y="9391"/>
                </a:lnTo>
                <a:lnTo>
                  <a:pt x="6934" y="9501"/>
                </a:lnTo>
                <a:lnTo>
                  <a:pt x="6897" y="9611"/>
                </a:lnTo>
                <a:lnTo>
                  <a:pt x="6897" y="9575"/>
                </a:lnTo>
                <a:lnTo>
                  <a:pt x="6860" y="9611"/>
                </a:lnTo>
                <a:lnTo>
                  <a:pt x="6824" y="9758"/>
                </a:lnTo>
                <a:lnTo>
                  <a:pt x="6824" y="9905"/>
                </a:lnTo>
                <a:lnTo>
                  <a:pt x="6860" y="9978"/>
                </a:lnTo>
                <a:lnTo>
                  <a:pt x="6897" y="10051"/>
                </a:lnTo>
                <a:lnTo>
                  <a:pt x="7007" y="10125"/>
                </a:lnTo>
                <a:lnTo>
                  <a:pt x="7044" y="10161"/>
                </a:lnTo>
                <a:lnTo>
                  <a:pt x="7044" y="10198"/>
                </a:lnTo>
                <a:lnTo>
                  <a:pt x="7227" y="10271"/>
                </a:lnTo>
                <a:lnTo>
                  <a:pt x="7374" y="10345"/>
                </a:lnTo>
                <a:lnTo>
                  <a:pt x="7704" y="10345"/>
                </a:lnTo>
                <a:lnTo>
                  <a:pt x="7851" y="10271"/>
                </a:lnTo>
                <a:lnTo>
                  <a:pt x="7998" y="10198"/>
                </a:lnTo>
                <a:lnTo>
                  <a:pt x="8108" y="10088"/>
                </a:lnTo>
                <a:lnTo>
                  <a:pt x="8181" y="9941"/>
                </a:lnTo>
                <a:lnTo>
                  <a:pt x="8254" y="9795"/>
                </a:lnTo>
                <a:lnTo>
                  <a:pt x="8291" y="9611"/>
                </a:lnTo>
                <a:lnTo>
                  <a:pt x="8254" y="9464"/>
                </a:lnTo>
                <a:lnTo>
                  <a:pt x="8218" y="9318"/>
                </a:lnTo>
                <a:lnTo>
                  <a:pt x="8144" y="9171"/>
                </a:lnTo>
                <a:lnTo>
                  <a:pt x="7998" y="9024"/>
                </a:lnTo>
                <a:lnTo>
                  <a:pt x="7924" y="8988"/>
                </a:lnTo>
                <a:lnTo>
                  <a:pt x="7851" y="8951"/>
                </a:lnTo>
                <a:close/>
                <a:moveTo>
                  <a:pt x="6970" y="7227"/>
                </a:moveTo>
                <a:lnTo>
                  <a:pt x="7227" y="7300"/>
                </a:lnTo>
                <a:lnTo>
                  <a:pt x="7741" y="7520"/>
                </a:lnTo>
                <a:lnTo>
                  <a:pt x="8071" y="7667"/>
                </a:lnTo>
                <a:lnTo>
                  <a:pt x="8474" y="7740"/>
                </a:lnTo>
                <a:lnTo>
                  <a:pt x="8658" y="7777"/>
                </a:lnTo>
                <a:lnTo>
                  <a:pt x="8878" y="7777"/>
                </a:lnTo>
                <a:lnTo>
                  <a:pt x="9061" y="7740"/>
                </a:lnTo>
                <a:lnTo>
                  <a:pt x="9245" y="7667"/>
                </a:lnTo>
                <a:lnTo>
                  <a:pt x="9575" y="8071"/>
                </a:lnTo>
                <a:lnTo>
                  <a:pt x="10125" y="8841"/>
                </a:lnTo>
                <a:lnTo>
                  <a:pt x="10639" y="9648"/>
                </a:lnTo>
                <a:lnTo>
                  <a:pt x="10785" y="9868"/>
                </a:lnTo>
                <a:lnTo>
                  <a:pt x="10822" y="10015"/>
                </a:lnTo>
                <a:lnTo>
                  <a:pt x="10785" y="10161"/>
                </a:lnTo>
                <a:lnTo>
                  <a:pt x="10749" y="10235"/>
                </a:lnTo>
                <a:lnTo>
                  <a:pt x="10639" y="10345"/>
                </a:lnTo>
                <a:lnTo>
                  <a:pt x="10455" y="10455"/>
                </a:lnTo>
                <a:lnTo>
                  <a:pt x="10235" y="10602"/>
                </a:lnTo>
                <a:lnTo>
                  <a:pt x="9758" y="10565"/>
                </a:lnTo>
                <a:lnTo>
                  <a:pt x="9281" y="10492"/>
                </a:lnTo>
                <a:lnTo>
                  <a:pt x="8328" y="10455"/>
                </a:lnTo>
                <a:lnTo>
                  <a:pt x="7374" y="10492"/>
                </a:lnTo>
                <a:lnTo>
                  <a:pt x="6420" y="10528"/>
                </a:lnTo>
                <a:lnTo>
                  <a:pt x="2092" y="10675"/>
                </a:lnTo>
                <a:lnTo>
                  <a:pt x="1065" y="10712"/>
                </a:lnTo>
                <a:lnTo>
                  <a:pt x="735" y="10712"/>
                </a:lnTo>
                <a:lnTo>
                  <a:pt x="625" y="10638"/>
                </a:lnTo>
                <a:lnTo>
                  <a:pt x="588" y="10602"/>
                </a:lnTo>
                <a:lnTo>
                  <a:pt x="551" y="10565"/>
                </a:lnTo>
                <a:lnTo>
                  <a:pt x="588" y="10418"/>
                </a:lnTo>
                <a:lnTo>
                  <a:pt x="735" y="10198"/>
                </a:lnTo>
                <a:lnTo>
                  <a:pt x="1065" y="9685"/>
                </a:lnTo>
                <a:lnTo>
                  <a:pt x="1542" y="9575"/>
                </a:lnTo>
                <a:lnTo>
                  <a:pt x="1762" y="9538"/>
                </a:lnTo>
                <a:lnTo>
                  <a:pt x="2018" y="9501"/>
                </a:lnTo>
                <a:lnTo>
                  <a:pt x="2092" y="9464"/>
                </a:lnTo>
                <a:lnTo>
                  <a:pt x="2128" y="9428"/>
                </a:lnTo>
                <a:lnTo>
                  <a:pt x="2165" y="9281"/>
                </a:lnTo>
                <a:lnTo>
                  <a:pt x="2128" y="9171"/>
                </a:lnTo>
                <a:lnTo>
                  <a:pt x="2092" y="9134"/>
                </a:lnTo>
                <a:lnTo>
                  <a:pt x="2018" y="9098"/>
                </a:lnTo>
                <a:lnTo>
                  <a:pt x="1872" y="9061"/>
                </a:lnTo>
                <a:lnTo>
                  <a:pt x="1725" y="9061"/>
                </a:lnTo>
                <a:lnTo>
                  <a:pt x="1395" y="9134"/>
                </a:lnTo>
                <a:lnTo>
                  <a:pt x="1395" y="9134"/>
                </a:lnTo>
                <a:lnTo>
                  <a:pt x="1798" y="8547"/>
                </a:lnTo>
                <a:lnTo>
                  <a:pt x="1835" y="8511"/>
                </a:lnTo>
                <a:lnTo>
                  <a:pt x="1945" y="8547"/>
                </a:lnTo>
                <a:lnTo>
                  <a:pt x="2092" y="8584"/>
                </a:lnTo>
                <a:lnTo>
                  <a:pt x="2459" y="8621"/>
                </a:lnTo>
                <a:lnTo>
                  <a:pt x="2972" y="8621"/>
                </a:lnTo>
                <a:lnTo>
                  <a:pt x="3082" y="8584"/>
                </a:lnTo>
                <a:lnTo>
                  <a:pt x="3156" y="8511"/>
                </a:lnTo>
                <a:lnTo>
                  <a:pt x="3192" y="8401"/>
                </a:lnTo>
                <a:lnTo>
                  <a:pt x="3156" y="8291"/>
                </a:lnTo>
                <a:lnTo>
                  <a:pt x="3082" y="8217"/>
                </a:lnTo>
                <a:lnTo>
                  <a:pt x="2972" y="8181"/>
                </a:lnTo>
                <a:lnTo>
                  <a:pt x="2055" y="8181"/>
                </a:lnTo>
                <a:lnTo>
                  <a:pt x="2532" y="7520"/>
                </a:lnTo>
                <a:lnTo>
                  <a:pt x="2752" y="7557"/>
                </a:lnTo>
                <a:lnTo>
                  <a:pt x="2899" y="7704"/>
                </a:lnTo>
                <a:lnTo>
                  <a:pt x="3046" y="7777"/>
                </a:lnTo>
                <a:lnTo>
                  <a:pt x="3192" y="7851"/>
                </a:lnTo>
                <a:lnTo>
                  <a:pt x="3376" y="7924"/>
                </a:lnTo>
                <a:lnTo>
                  <a:pt x="3742" y="7961"/>
                </a:lnTo>
                <a:lnTo>
                  <a:pt x="4073" y="7961"/>
                </a:lnTo>
                <a:lnTo>
                  <a:pt x="4549" y="7887"/>
                </a:lnTo>
                <a:lnTo>
                  <a:pt x="4953" y="7777"/>
                </a:lnTo>
                <a:lnTo>
                  <a:pt x="5797" y="7410"/>
                </a:lnTo>
                <a:lnTo>
                  <a:pt x="6237" y="7264"/>
                </a:lnTo>
                <a:lnTo>
                  <a:pt x="6494" y="7227"/>
                </a:lnTo>
                <a:close/>
                <a:moveTo>
                  <a:pt x="4036" y="1"/>
                </a:moveTo>
                <a:lnTo>
                  <a:pt x="3816" y="37"/>
                </a:lnTo>
                <a:lnTo>
                  <a:pt x="3596" y="74"/>
                </a:lnTo>
                <a:lnTo>
                  <a:pt x="3412" y="147"/>
                </a:lnTo>
                <a:lnTo>
                  <a:pt x="3229" y="257"/>
                </a:lnTo>
                <a:lnTo>
                  <a:pt x="3119" y="404"/>
                </a:lnTo>
                <a:lnTo>
                  <a:pt x="3009" y="551"/>
                </a:lnTo>
                <a:lnTo>
                  <a:pt x="2972" y="771"/>
                </a:lnTo>
                <a:lnTo>
                  <a:pt x="3009" y="991"/>
                </a:lnTo>
                <a:lnTo>
                  <a:pt x="3082" y="1174"/>
                </a:lnTo>
                <a:lnTo>
                  <a:pt x="3156" y="1285"/>
                </a:lnTo>
                <a:lnTo>
                  <a:pt x="3266" y="1358"/>
                </a:lnTo>
                <a:lnTo>
                  <a:pt x="3412" y="1431"/>
                </a:lnTo>
                <a:lnTo>
                  <a:pt x="3559" y="1468"/>
                </a:lnTo>
                <a:lnTo>
                  <a:pt x="3706" y="1468"/>
                </a:lnTo>
                <a:lnTo>
                  <a:pt x="3853" y="1431"/>
                </a:lnTo>
                <a:lnTo>
                  <a:pt x="3999" y="1395"/>
                </a:lnTo>
                <a:lnTo>
                  <a:pt x="4073" y="1395"/>
                </a:lnTo>
                <a:lnTo>
                  <a:pt x="3963" y="1468"/>
                </a:lnTo>
                <a:lnTo>
                  <a:pt x="3926" y="1578"/>
                </a:lnTo>
                <a:lnTo>
                  <a:pt x="3889" y="2055"/>
                </a:lnTo>
                <a:lnTo>
                  <a:pt x="3889" y="2532"/>
                </a:lnTo>
                <a:lnTo>
                  <a:pt x="3926" y="3449"/>
                </a:lnTo>
                <a:lnTo>
                  <a:pt x="3926" y="5099"/>
                </a:lnTo>
                <a:lnTo>
                  <a:pt x="3926" y="5283"/>
                </a:lnTo>
                <a:lnTo>
                  <a:pt x="3963" y="5466"/>
                </a:lnTo>
                <a:lnTo>
                  <a:pt x="3963" y="5503"/>
                </a:lnTo>
                <a:lnTo>
                  <a:pt x="3742" y="5613"/>
                </a:lnTo>
                <a:lnTo>
                  <a:pt x="3559" y="5723"/>
                </a:lnTo>
                <a:lnTo>
                  <a:pt x="3229" y="6016"/>
                </a:lnTo>
                <a:lnTo>
                  <a:pt x="2899" y="6347"/>
                </a:lnTo>
                <a:lnTo>
                  <a:pt x="2605" y="6677"/>
                </a:lnTo>
                <a:lnTo>
                  <a:pt x="2239" y="7080"/>
                </a:lnTo>
                <a:lnTo>
                  <a:pt x="1908" y="7484"/>
                </a:lnTo>
                <a:lnTo>
                  <a:pt x="1285" y="8364"/>
                </a:lnTo>
                <a:lnTo>
                  <a:pt x="698" y="9244"/>
                </a:lnTo>
                <a:lnTo>
                  <a:pt x="148" y="10125"/>
                </a:lnTo>
                <a:lnTo>
                  <a:pt x="38" y="10308"/>
                </a:lnTo>
                <a:lnTo>
                  <a:pt x="1" y="10492"/>
                </a:lnTo>
                <a:lnTo>
                  <a:pt x="38" y="10675"/>
                </a:lnTo>
                <a:lnTo>
                  <a:pt x="111" y="10858"/>
                </a:lnTo>
                <a:lnTo>
                  <a:pt x="221" y="11005"/>
                </a:lnTo>
                <a:lnTo>
                  <a:pt x="368" y="11115"/>
                </a:lnTo>
                <a:lnTo>
                  <a:pt x="551" y="11225"/>
                </a:lnTo>
                <a:lnTo>
                  <a:pt x="771" y="11262"/>
                </a:lnTo>
                <a:lnTo>
                  <a:pt x="1321" y="11299"/>
                </a:lnTo>
                <a:lnTo>
                  <a:pt x="1872" y="11262"/>
                </a:lnTo>
                <a:lnTo>
                  <a:pt x="3009" y="11189"/>
                </a:lnTo>
                <a:lnTo>
                  <a:pt x="5503" y="11115"/>
                </a:lnTo>
                <a:lnTo>
                  <a:pt x="7447" y="11042"/>
                </a:lnTo>
                <a:lnTo>
                  <a:pt x="8401" y="11005"/>
                </a:lnTo>
                <a:lnTo>
                  <a:pt x="9355" y="11042"/>
                </a:lnTo>
                <a:lnTo>
                  <a:pt x="9391" y="11152"/>
                </a:lnTo>
                <a:lnTo>
                  <a:pt x="9465" y="11225"/>
                </a:lnTo>
                <a:lnTo>
                  <a:pt x="9612" y="11299"/>
                </a:lnTo>
                <a:lnTo>
                  <a:pt x="9795" y="11335"/>
                </a:lnTo>
                <a:lnTo>
                  <a:pt x="9978" y="11335"/>
                </a:lnTo>
                <a:lnTo>
                  <a:pt x="10125" y="11299"/>
                </a:lnTo>
                <a:lnTo>
                  <a:pt x="10272" y="11299"/>
                </a:lnTo>
                <a:lnTo>
                  <a:pt x="10382" y="11262"/>
                </a:lnTo>
                <a:lnTo>
                  <a:pt x="10455" y="11189"/>
                </a:lnTo>
                <a:lnTo>
                  <a:pt x="10565" y="11115"/>
                </a:lnTo>
                <a:lnTo>
                  <a:pt x="10785" y="10968"/>
                </a:lnTo>
                <a:lnTo>
                  <a:pt x="10969" y="10785"/>
                </a:lnTo>
                <a:lnTo>
                  <a:pt x="11152" y="10602"/>
                </a:lnTo>
                <a:lnTo>
                  <a:pt x="11299" y="10455"/>
                </a:lnTo>
                <a:lnTo>
                  <a:pt x="11336" y="10308"/>
                </a:lnTo>
                <a:lnTo>
                  <a:pt x="11372" y="10198"/>
                </a:lnTo>
                <a:lnTo>
                  <a:pt x="11409" y="10051"/>
                </a:lnTo>
                <a:lnTo>
                  <a:pt x="11372" y="9941"/>
                </a:lnTo>
                <a:lnTo>
                  <a:pt x="11299" y="9685"/>
                </a:lnTo>
                <a:lnTo>
                  <a:pt x="11189" y="9464"/>
                </a:lnTo>
                <a:lnTo>
                  <a:pt x="10859" y="8914"/>
                </a:lnTo>
                <a:lnTo>
                  <a:pt x="10492" y="8364"/>
                </a:lnTo>
                <a:lnTo>
                  <a:pt x="10125" y="7887"/>
                </a:lnTo>
                <a:lnTo>
                  <a:pt x="9722" y="7410"/>
                </a:lnTo>
                <a:lnTo>
                  <a:pt x="9318" y="6933"/>
                </a:lnTo>
                <a:lnTo>
                  <a:pt x="8878" y="6493"/>
                </a:lnTo>
                <a:lnTo>
                  <a:pt x="8474" y="6126"/>
                </a:lnTo>
                <a:lnTo>
                  <a:pt x="8071" y="5760"/>
                </a:lnTo>
                <a:lnTo>
                  <a:pt x="7851" y="5576"/>
                </a:lnTo>
                <a:lnTo>
                  <a:pt x="7594" y="5430"/>
                </a:lnTo>
                <a:lnTo>
                  <a:pt x="7374" y="5319"/>
                </a:lnTo>
                <a:lnTo>
                  <a:pt x="7117" y="5209"/>
                </a:lnTo>
                <a:lnTo>
                  <a:pt x="7117" y="5173"/>
                </a:lnTo>
                <a:lnTo>
                  <a:pt x="7191" y="4953"/>
                </a:lnTo>
                <a:lnTo>
                  <a:pt x="7227" y="4696"/>
                </a:lnTo>
                <a:lnTo>
                  <a:pt x="7227" y="4182"/>
                </a:lnTo>
                <a:lnTo>
                  <a:pt x="7227" y="3669"/>
                </a:lnTo>
                <a:lnTo>
                  <a:pt x="7191" y="3192"/>
                </a:lnTo>
                <a:lnTo>
                  <a:pt x="7154" y="2825"/>
                </a:lnTo>
                <a:lnTo>
                  <a:pt x="7117" y="2385"/>
                </a:lnTo>
                <a:lnTo>
                  <a:pt x="7044" y="2165"/>
                </a:lnTo>
                <a:lnTo>
                  <a:pt x="7007" y="1945"/>
                </a:lnTo>
                <a:lnTo>
                  <a:pt x="6934" y="1761"/>
                </a:lnTo>
                <a:lnTo>
                  <a:pt x="6824" y="1615"/>
                </a:lnTo>
                <a:lnTo>
                  <a:pt x="7191" y="1651"/>
                </a:lnTo>
                <a:lnTo>
                  <a:pt x="7521" y="1651"/>
                </a:lnTo>
                <a:lnTo>
                  <a:pt x="7851" y="1541"/>
                </a:lnTo>
                <a:lnTo>
                  <a:pt x="7998" y="1468"/>
                </a:lnTo>
                <a:lnTo>
                  <a:pt x="8144" y="1358"/>
                </a:lnTo>
                <a:lnTo>
                  <a:pt x="8254" y="1248"/>
                </a:lnTo>
                <a:lnTo>
                  <a:pt x="8254" y="1174"/>
                </a:lnTo>
                <a:lnTo>
                  <a:pt x="8254" y="1101"/>
                </a:lnTo>
                <a:lnTo>
                  <a:pt x="8144" y="624"/>
                </a:lnTo>
                <a:lnTo>
                  <a:pt x="8071" y="404"/>
                </a:lnTo>
                <a:lnTo>
                  <a:pt x="7998" y="294"/>
                </a:lnTo>
                <a:lnTo>
                  <a:pt x="7924" y="221"/>
                </a:lnTo>
                <a:lnTo>
                  <a:pt x="7851" y="147"/>
                </a:lnTo>
                <a:lnTo>
                  <a:pt x="7777" y="147"/>
                </a:lnTo>
                <a:lnTo>
                  <a:pt x="7631" y="111"/>
                </a:lnTo>
                <a:lnTo>
                  <a:pt x="6824" y="74"/>
                </a:lnTo>
                <a:lnTo>
                  <a:pt x="4036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79" name="Google Shape;279;p4"/>
          <p:cNvSpPr/>
          <p:nvPr/>
        </p:nvSpPr>
        <p:spPr>
          <a:xfrm>
            <a:off x="1333294" y="4678454"/>
            <a:ext cx="306966" cy="385027"/>
          </a:xfrm>
          <a:custGeom>
            <a:avLst/>
            <a:gdLst/>
            <a:ahLst/>
            <a:cxnLst/>
            <a:rect l="l" t="t" r="r" b="b"/>
            <a:pathLst>
              <a:path w="10822" h="13574" extrusionOk="0">
                <a:moveTo>
                  <a:pt x="10235" y="1358"/>
                </a:moveTo>
                <a:lnTo>
                  <a:pt x="10345" y="1652"/>
                </a:lnTo>
                <a:lnTo>
                  <a:pt x="10345" y="1982"/>
                </a:lnTo>
                <a:lnTo>
                  <a:pt x="10345" y="2312"/>
                </a:lnTo>
                <a:lnTo>
                  <a:pt x="10235" y="2605"/>
                </a:lnTo>
                <a:lnTo>
                  <a:pt x="10235" y="2569"/>
                </a:lnTo>
                <a:lnTo>
                  <a:pt x="10198" y="1945"/>
                </a:lnTo>
                <a:lnTo>
                  <a:pt x="10235" y="1358"/>
                </a:lnTo>
                <a:close/>
                <a:moveTo>
                  <a:pt x="9538" y="2092"/>
                </a:moveTo>
                <a:lnTo>
                  <a:pt x="9538" y="2422"/>
                </a:lnTo>
                <a:lnTo>
                  <a:pt x="9538" y="2789"/>
                </a:lnTo>
                <a:lnTo>
                  <a:pt x="9465" y="2202"/>
                </a:lnTo>
                <a:lnTo>
                  <a:pt x="9538" y="2092"/>
                </a:lnTo>
                <a:close/>
                <a:moveTo>
                  <a:pt x="9941" y="1285"/>
                </a:moveTo>
                <a:lnTo>
                  <a:pt x="9868" y="1835"/>
                </a:lnTo>
                <a:lnTo>
                  <a:pt x="9831" y="2129"/>
                </a:lnTo>
                <a:lnTo>
                  <a:pt x="9831" y="2459"/>
                </a:lnTo>
                <a:lnTo>
                  <a:pt x="9831" y="2642"/>
                </a:lnTo>
                <a:lnTo>
                  <a:pt x="9868" y="2789"/>
                </a:lnTo>
                <a:lnTo>
                  <a:pt x="9941" y="2936"/>
                </a:lnTo>
                <a:lnTo>
                  <a:pt x="10015" y="3046"/>
                </a:lnTo>
                <a:lnTo>
                  <a:pt x="10051" y="3046"/>
                </a:lnTo>
                <a:lnTo>
                  <a:pt x="9941" y="3229"/>
                </a:lnTo>
                <a:lnTo>
                  <a:pt x="9648" y="3632"/>
                </a:lnTo>
                <a:lnTo>
                  <a:pt x="9575" y="3046"/>
                </a:lnTo>
                <a:lnTo>
                  <a:pt x="9611" y="3119"/>
                </a:lnTo>
                <a:lnTo>
                  <a:pt x="9648" y="3156"/>
                </a:lnTo>
                <a:lnTo>
                  <a:pt x="9721" y="3192"/>
                </a:lnTo>
                <a:lnTo>
                  <a:pt x="9795" y="3156"/>
                </a:lnTo>
                <a:lnTo>
                  <a:pt x="9868" y="3156"/>
                </a:lnTo>
                <a:lnTo>
                  <a:pt x="9905" y="3082"/>
                </a:lnTo>
                <a:lnTo>
                  <a:pt x="9905" y="3046"/>
                </a:lnTo>
                <a:lnTo>
                  <a:pt x="9905" y="2972"/>
                </a:lnTo>
                <a:lnTo>
                  <a:pt x="9868" y="2936"/>
                </a:lnTo>
                <a:lnTo>
                  <a:pt x="9831" y="2899"/>
                </a:lnTo>
                <a:lnTo>
                  <a:pt x="9758" y="2899"/>
                </a:lnTo>
                <a:lnTo>
                  <a:pt x="9758" y="2642"/>
                </a:lnTo>
                <a:lnTo>
                  <a:pt x="9721" y="2092"/>
                </a:lnTo>
                <a:lnTo>
                  <a:pt x="9685" y="2018"/>
                </a:lnTo>
                <a:lnTo>
                  <a:pt x="9587" y="2018"/>
                </a:lnTo>
                <a:lnTo>
                  <a:pt x="9611" y="1982"/>
                </a:lnTo>
                <a:lnTo>
                  <a:pt x="9721" y="1762"/>
                </a:lnTo>
                <a:lnTo>
                  <a:pt x="9831" y="1542"/>
                </a:lnTo>
                <a:lnTo>
                  <a:pt x="9941" y="1285"/>
                </a:lnTo>
                <a:close/>
                <a:moveTo>
                  <a:pt x="9318" y="2385"/>
                </a:moveTo>
                <a:lnTo>
                  <a:pt x="9281" y="3119"/>
                </a:lnTo>
                <a:lnTo>
                  <a:pt x="9318" y="3889"/>
                </a:lnTo>
                <a:lnTo>
                  <a:pt x="9354" y="3963"/>
                </a:lnTo>
                <a:lnTo>
                  <a:pt x="9098" y="4183"/>
                </a:lnTo>
                <a:lnTo>
                  <a:pt x="9098" y="3963"/>
                </a:lnTo>
                <a:lnTo>
                  <a:pt x="9098" y="3743"/>
                </a:lnTo>
                <a:lnTo>
                  <a:pt x="9024" y="3302"/>
                </a:lnTo>
                <a:lnTo>
                  <a:pt x="8988" y="2715"/>
                </a:lnTo>
                <a:lnTo>
                  <a:pt x="9134" y="2569"/>
                </a:lnTo>
                <a:lnTo>
                  <a:pt x="9318" y="2385"/>
                </a:lnTo>
                <a:close/>
                <a:moveTo>
                  <a:pt x="8107" y="3596"/>
                </a:moveTo>
                <a:lnTo>
                  <a:pt x="7997" y="3889"/>
                </a:lnTo>
                <a:lnTo>
                  <a:pt x="7924" y="4219"/>
                </a:lnTo>
                <a:lnTo>
                  <a:pt x="7887" y="3779"/>
                </a:lnTo>
                <a:lnTo>
                  <a:pt x="8107" y="3596"/>
                </a:lnTo>
                <a:close/>
                <a:moveTo>
                  <a:pt x="8731" y="2972"/>
                </a:moveTo>
                <a:lnTo>
                  <a:pt x="8731" y="3302"/>
                </a:lnTo>
                <a:lnTo>
                  <a:pt x="8731" y="3816"/>
                </a:lnTo>
                <a:lnTo>
                  <a:pt x="8768" y="4109"/>
                </a:lnTo>
                <a:lnTo>
                  <a:pt x="8841" y="4366"/>
                </a:lnTo>
                <a:lnTo>
                  <a:pt x="8841" y="4403"/>
                </a:lnTo>
                <a:lnTo>
                  <a:pt x="8621" y="4586"/>
                </a:lnTo>
                <a:lnTo>
                  <a:pt x="8621" y="4586"/>
                </a:lnTo>
                <a:lnTo>
                  <a:pt x="8658" y="4219"/>
                </a:lnTo>
                <a:lnTo>
                  <a:pt x="8694" y="3816"/>
                </a:lnTo>
                <a:lnTo>
                  <a:pt x="8694" y="3449"/>
                </a:lnTo>
                <a:lnTo>
                  <a:pt x="8658" y="3082"/>
                </a:lnTo>
                <a:lnTo>
                  <a:pt x="8731" y="2972"/>
                </a:lnTo>
                <a:close/>
                <a:moveTo>
                  <a:pt x="8364" y="3339"/>
                </a:moveTo>
                <a:lnTo>
                  <a:pt x="8254" y="4733"/>
                </a:lnTo>
                <a:lnTo>
                  <a:pt x="8291" y="4806"/>
                </a:lnTo>
                <a:lnTo>
                  <a:pt x="8291" y="4843"/>
                </a:lnTo>
                <a:lnTo>
                  <a:pt x="8217" y="4916"/>
                </a:lnTo>
                <a:lnTo>
                  <a:pt x="8181" y="4880"/>
                </a:lnTo>
                <a:lnTo>
                  <a:pt x="8327" y="3522"/>
                </a:lnTo>
                <a:lnTo>
                  <a:pt x="8291" y="3486"/>
                </a:lnTo>
                <a:lnTo>
                  <a:pt x="8254" y="3449"/>
                </a:lnTo>
                <a:lnTo>
                  <a:pt x="8364" y="3339"/>
                </a:lnTo>
                <a:close/>
                <a:moveTo>
                  <a:pt x="7704" y="3963"/>
                </a:moveTo>
                <a:lnTo>
                  <a:pt x="7667" y="4329"/>
                </a:lnTo>
                <a:lnTo>
                  <a:pt x="7594" y="4696"/>
                </a:lnTo>
                <a:lnTo>
                  <a:pt x="7520" y="5026"/>
                </a:lnTo>
                <a:lnTo>
                  <a:pt x="7410" y="5393"/>
                </a:lnTo>
                <a:lnTo>
                  <a:pt x="7410" y="5467"/>
                </a:lnTo>
                <a:lnTo>
                  <a:pt x="7337" y="5430"/>
                </a:lnTo>
                <a:lnTo>
                  <a:pt x="7300" y="5430"/>
                </a:lnTo>
                <a:lnTo>
                  <a:pt x="7300" y="4990"/>
                </a:lnTo>
                <a:lnTo>
                  <a:pt x="7264" y="4696"/>
                </a:lnTo>
                <a:lnTo>
                  <a:pt x="7227" y="4366"/>
                </a:lnTo>
                <a:lnTo>
                  <a:pt x="7704" y="3963"/>
                </a:lnTo>
                <a:close/>
                <a:moveTo>
                  <a:pt x="7044" y="4513"/>
                </a:moveTo>
                <a:lnTo>
                  <a:pt x="6970" y="5026"/>
                </a:lnTo>
                <a:lnTo>
                  <a:pt x="6970" y="5320"/>
                </a:lnTo>
                <a:lnTo>
                  <a:pt x="6970" y="5540"/>
                </a:lnTo>
                <a:lnTo>
                  <a:pt x="7007" y="5650"/>
                </a:lnTo>
                <a:lnTo>
                  <a:pt x="7080" y="5760"/>
                </a:lnTo>
                <a:lnTo>
                  <a:pt x="6677" y="6053"/>
                </a:lnTo>
                <a:lnTo>
                  <a:pt x="6677" y="6053"/>
                </a:lnTo>
                <a:lnTo>
                  <a:pt x="6713" y="5797"/>
                </a:lnTo>
                <a:lnTo>
                  <a:pt x="6750" y="5540"/>
                </a:lnTo>
                <a:lnTo>
                  <a:pt x="6750" y="5173"/>
                </a:lnTo>
                <a:lnTo>
                  <a:pt x="6677" y="4843"/>
                </a:lnTo>
                <a:lnTo>
                  <a:pt x="7044" y="4513"/>
                </a:lnTo>
                <a:close/>
                <a:moveTo>
                  <a:pt x="6603" y="4916"/>
                </a:moveTo>
                <a:lnTo>
                  <a:pt x="6567" y="5173"/>
                </a:lnTo>
                <a:lnTo>
                  <a:pt x="6530" y="5430"/>
                </a:lnTo>
                <a:lnTo>
                  <a:pt x="6457" y="5613"/>
                </a:lnTo>
                <a:lnTo>
                  <a:pt x="6383" y="5760"/>
                </a:lnTo>
                <a:lnTo>
                  <a:pt x="6310" y="5943"/>
                </a:lnTo>
                <a:lnTo>
                  <a:pt x="6310" y="6127"/>
                </a:lnTo>
                <a:lnTo>
                  <a:pt x="6310" y="6200"/>
                </a:lnTo>
                <a:lnTo>
                  <a:pt x="6383" y="6237"/>
                </a:lnTo>
                <a:lnTo>
                  <a:pt x="5980" y="6494"/>
                </a:lnTo>
                <a:lnTo>
                  <a:pt x="6053" y="6090"/>
                </a:lnTo>
                <a:lnTo>
                  <a:pt x="6053" y="5760"/>
                </a:lnTo>
                <a:lnTo>
                  <a:pt x="6016" y="5393"/>
                </a:lnTo>
                <a:lnTo>
                  <a:pt x="6603" y="4916"/>
                </a:lnTo>
                <a:close/>
                <a:moveTo>
                  <a:pt x="5870" y="5540"/>
                </a:moveTo>
                <a:lnTo>
                  <a:pt x="5796" y="5943"/>
                </a:lnTo>
                <a:lnTo>
                  <a:pt x="5686" y="6347"/>
                </a:lnTo>
                <a:lnTo>
                  <a:pt x="5613" y="6567"/>
                </a:lnTo>
                <a:lnTo>
                  <a:pt x="5613" y="6677"/>
                </a:lnTo>
                <a:lnTo>
                  <a:pt x="5613" y="6750"/>
                </a:lnTo>
                <a:lnTo>
                  <a:pt x="5173" y="7081"/>
                </a:lnTo>
                <a:lnTo>
                  <a:pt x="5393" y="5943"/>
                </a:lnTo>
                <a:lnTo>
                  <a:pt x="5870" y="5540"/>
                </a:lnTo>
                <a:close/>
                <a:moveTo>
                  <a:pt x="9134" y="478"/>
                </a:moveTo>
                <a:lnTo>
                  <a:pt x="9428" y="588"/>
                </a:lnTo>
                <a:lnTo>
                  <a:pt x="9318" y="735"/>
                </a:lnTo>
                <a:lnTo>
                  <a:pt x="9318" y="845"/>
                </a:lnTo>
                <a:lnTo>
                  <a:pt x="9354" y="918"/>
                </a:lnTo>
                <a:lnTo>
                  <a:pt x="9428" y="955"/>
                </a:lnTo>
                <a:lnTo>
                  <a:pt x="9538" y="955"/>
                </a:lnTo>
                <a:lnTo>
                  <a:pt x="9538" y="1101"/>
                </a:lnTo>
                <a:lnTo>
                  <a:pt x="9465" y="1285"/>
                </a:lnTo>
                <a:lnTo>
                  <a:pt x="9318" y="1615"/>
                </a:lnTo>
                <a:lnTo>
                  <a:pt x="9134" y="1908"/>
                </a:lnTo>
                <a:lnTo>
                  <a:pt x="8914" y="2202"/>
                </a:lnTo>
                <a:lnTo>
                  <a:pt x="8841" y="2165"/>
                </a:lnTo>
                <a:lnTo>
                  <a:pt x="8804" y="2202"/>
                </a:lnTo>
                <a:lnTo>
                  <a:pt x="8768" y="2202"/>
                </a:lnTo>
                <a:lnTo>
                  <a:pt x="8731" y="2275"/>
                </a:lnTo>
                <a:lnTo>
                  <a:pt x="8731" y="2349"/>
                </a:lnTo>
                <a:lnTo>
                  <a:pt x="8364" y="2715"/>
                </a:lnTo>
                <a:lnTo>
                  <a:pt x="7740" y="3339"/>
                </a:lnTo>
                <a:lnTo>
                  <a:pt x="7667" y="3339"/>
                </a:lnTo>
                <a:lnTo>
                  <a:pt x="7667" y="3412"/>
                </a:lnTo>
                <a:lnTo>
                  <a:pt x="6493" y="4439"/>
                </a:lnTo>
                <a:lnTo>
                  <a:pt x="5650" y="5173"/>
                </a:lnTo>
                <a:lnTo>
                  <a:pt x="4806" y="5870"/>
                </a:lnTo>
                <a:lnTo>
                  <a:pt x="4769" y="5870"/>
                </a:lnTo>
                <a:lnTo>
                  <a:pt x="4733" y="5907"/>
                </a:lnTo>
                <a:lnTo>
                  <a:pt x="4623" y="6017"/>
                </a:lnTo>
                <a:lnTo>
                  <a:pt x="3889" y="6567"/>
                </a:lnTo>
                <a:lnTo>
                  <a:pt x="3852" y="6567"/>
                </a:lnTo>
                <a:lnTo>
                  <a:pt x="3816" y="6604"/>
                </a:lnTo>
                <a:lnTo>
                  <a:pt x="3632" y="6714"/>
                </a:lnTo>
                <a:lnTo>
                  <a:pt x="3339" y="6897"/>
                </a:lnTo>
                <a:lnTo>
                  <a:pt x="3155" y="7007"/>
                </a:lnTo>
                <a:lnTo>
                  <a:pt x="3045" y="7154"/>
                </a:lnTo>
                <a:lnTo>
                  <a:pt x="2972" y="7117"/>
                </a:lnTo>
                <a:lnTo>
                  <a:pt x="2605" y="6824"/>
                </a:lnTo>
                <a:lnTo>
                  <a:pt x="2312" y="6457"/>
                </a:lnTo>
                <a:lnTo>
                  <a:pt x="2128" y="6274"/>
                </a:lnTo>
                <a:lnTo>
                  <a:pt x="1945" y="6090"/>
                </a:lnTo>
                <a:lnTo>
                  <a:pt x="2202" y="5943"/>
                </a:lnTo>
                <a:lnTo>
                  <a:pt x="2458" y="5723"/>
                </a:lnTo>
                <a:lnTo>
                  <a:pt x="2605" y="5943"/>
                </a:lnTo>
                <a:lnTo>
                  <a:pt x="2825" y="6127"/>
                </a:lnTo>
                <a:lnTo>
                  <a:pt x="2935" y="6200"/>
                </a:lnTo>
                <a:lnTo>
                  <a:pt x="3082" y="6237"/>
                </a:lnTo>
                <a:lnTo>
                  <a:pt x="3229" y="6237"/>
                </a:lnTo>
                <a:lnTo>
                  <a:pt x="3339" y="6127"/>
                </a:lnTo>
                <a:lnTo>
                  <a:pt x="3375" y="6090"/>
                </a:lnTo>
                <a:lnTo>
                  <a:pt x="3412" y="6017"/>
                </a:lnTo>
                <a:lnTo>
                  <a:pt x="3375" y="5870"/>
                </a:lnTo>
                <a:lnTo>
                  <a:pt x="3339" y="5797"/>
                </a:lnTo>
                <a:lnTo>
                  <a:pt x="3265" y="5760"/>
                </a:lnTo>
                <a:lnTo>
                  <a:pt x="3119" y="5760"/>
                </a:lnTo>
                <a:lnTo>
                  <a:pt x="3082" y="5797"/>
                </a:lnTo>
                <a:lnTo>
                  <a:pt x="3082" y="5760"/>
                </a:lnTo>
                <a:lnTo>
                  <a:pt x="2935" y="5650"/>
                </a:lnTo>
                <a:lnTo>
                  <a:pt x="2752" y="5503"/>
                </a:lnTo>
                <a:lnTo>
                  <a:pt x="2825" y="5430"/>
                </a:lnTo>
                <a:lnTo>
                  <a:pt x="3302" y="4990"/>
                </a:lnTo>
                <a:lnTo>
                  <a:pt x="3375" y="5173"/>
                </a:lnTo>
                <a:lnTo>
                  <a:pt x="3449" y="5283"/>
                </a:lnTo>
                <a:lnTo>
                  <a:pt x="3559" y="5393"/>
                </a:lnTo>
                <a:lnTo>
                  <a:pt x="3669" y="5503"/>
                </a:lnTo>
                <a:lnTo>
                  <a:pt x="3816" y="5540"/>
                </a:lnTo>
                <a:lnTo>
                  <a:pt x="3926" y="5540"/>
                </a:lnTo>
                <a:lnTo>
                  <a:pt x="3999" y="5467"/>
                </a:lnTo>
                <a:lnTo>
                  <a:pt x="4036" y="5393"/>
                </a:lnTo>
                <a:lnTo>
                  <a:pt x="4036" y="5283"/>
                </a:lnTo>
                <a:lnTo>
                  <a:pt x="3889" y="5136"/>
                </a:lnTo>
                <a:lnTo>
                  <a:pt x="3742" y="4990"/>
                </a:lnTo>
                <a:lnTo>
                  <a:pt x="3632" y="4843"/>
                </a:lnTo>
                <a:lnTo>
                  <a:pt x="3595" y="4770"/>
                </a:lnTo>
                <a:lnTo>
                  <a:pt x="3595" y="4733"/>
                </a:lnTo>
                <a:lnTo>
                  <a:pt x="3926" y="4439"/>
                </a:lnTo>
                <a:lnTo>
                  <a:pt x="4146" y="4256"/>
                </a:lnTo>
                <a:lnTo>
                  <a:pt x="4182" y="4403"/>
                </a:lnTo>
                <a:lnTo>
                  <a:pt x="4256" y="4513"/>
                </a:lnTo>
                <a:lnTo>
                  <a:pt x="4329" y="4623"/>
                </a:lnTo>
                <a:lnTo>
                  <a:pt x="4439" y="4770"/>
                </a:lnTo>
                <a:lnTo>
                  <a:pt x="4586" y="4843"/>
                </a:lnTo>
                <a:lnTo>
                  <a:pt x="4696" y="4880"/>
                </a:lnTo>
                <a:lnTo>
                  <a:pt x="4806" y="4843"/>
                </a:lnTo>
                <a:lnTo>
                  <a:pt x="4843" y="4770"/>
                </a:lnTo>
                <a:lnTo>
                  <a:pt x="4879" y="4733"/>
                </a:lnTo>
                <a:lnTo>
                  <a:pt x="4879" y="4623"/>
                </a:lnTo>
                <a:lnTo>
                  <a:pt x="4843" y="4549"/>
                </a:lnTo>
                <a:lnTo>
                  <a:pt x="4769" y="4476"/>
                </a:lnTo>
                <a:lnTo>
                  <a:pt x="4623" y="4329"/>
                </a:lnTo>
                <a:lnTo>
                  <a:pt x="4513" y="4219"/>
                </a:lnTo>
                <a:lnTo>
                  <a:pt x="4476" y="4073"/>
                </a:lnTo>
                <a:lnTo>
                  <a:pt x="4476" y="3999"/>
                </a:lnTo>
                <a:lnTo>
                  <a:pt x="4989" y="3522"/>
                </a:lnTo>
                <a:lnTo>
                  <a:pt x="5063" y="3632"/>
                </a:lnTo>
                <a:lnTo>
                  <a:pt x="5173" y="3853"/>
                </a:lnTo>
                <a:lnTo>
                  <a:pt x="5356" y="4036"/>
                </a:lnTo>
                <a:lnTo>
                  <a:pt x="5430" y="4073"/>
                </a:lnTo>
                <a:lnTo>
                  <a:pt x="5503" y="4109"/>
                </a:lnTo>
                <a:lnTo>
                  <a:pt x="5576" y="4073"/>
                </a:lnTo>
                <a:lnTo>
                  <a:pt x="5650" y="4036"/>
                </a:lnTo>
                <a:lnTo>
                  <a:pt x="5686" y="3963"/>
                </a:lnTo>
                <a:lnTo>
                  <a:pt x="5686" y="3926"/>
                </a:lnTo>
                <a:lnTo>
                  <a:pt x="5686" y="3853"/>
                </a:lnTo>
                <a:lnTo>
                  <a:pt x="5650" y="3779"/>
                </a:lnTo>
                <a:lnTo>
                  <a:pt x="5246" y="3302"/>
                </a:lnTo>
                <a:lnTo>
                  <a:pt x="5980" y="2642"/>
                </a:lnTo>
                <a:lnTo>
                  <a:pt x="6016" y="2715"/>
                </a:lnTo>
                <a:lnTo>
                  <a:pt x="6163" y="3082"/>
                </a:lnTo>
                <a:lnTo>
                  <a:pt x="6200" y="3156"/>
                </a:lnTo>
                <a:lnTo>
                  <a:pt x="6237" y="3192"/>
                </a:lnTo>
                <a:lnTo>
                  <a:pt x="6383" y="3192"/>
                </a:lnTo>
                <a:lnTo>
                  <a:pt x="6457" y="3156"/>
                </a:lnTo>
                <a:lnTo>
                  <a:pt x="6493" y="3082"/>
                </a:lnTo>
                <a:lnTo>
                  <a:pt x="6530" y="3009"/>
                </a:lnTo>
                <a:lnTo>
                  <a:pt x="6493" y="2936"/>
                </a:lnTo>
                <a:lnTo>
                  <a:pt x="6383" y="2605"/>
                </a:lnTo>
                <a:lnTo>
                  <a:pt x="6273" y="2422"/>
                </a:lnTo>
                <a:lnTo>
                  <a:pt x="7007" y="1725"/>
                </a:lnTo>
                <a:lnTo>
                  <a:pt x="7044" y="1945"/>
                </a:lnTo>
                <a:lnTo>
                  <a:pt x="7080" y="2129"/>
                </a:lnTo>
                <a:lnTo>
                  <a:pt x="7154" y="2349"/>
                </a:lnTo>
                <a:lnTo>
                  <a:pt x="7227" y="2532"/>
                </a:lnTo>
                <a:lnTo>
                  <a:pt x="7300" y="2605"/>
                </a:lnTo>
                <a:lnTo>
                  <a:pt x="7410" y="2642"/>
                </a:lnTo>
                <a:lnTo>
                  <a:pt x="7557" y="2569"/>
                </a:lnTo>
                <a:lnTo>
                  <a:pt x="7630" y="2495"/>
                </a:lnTo>
                <a:lnTo>
                  <a:pt x="7667" y="2385"/>
                </a:lnTo>
                <a:lnTo>
                  <a:pt x="7667" y="2312"/>
                </a:lnTo>
                <a:lnTo>
                  <a:pt x="7630" y="2239"/>
                </a:lnTo>
                <a:lnTo>
                  <a:pt x="7557" y="2165"/>
                </a:lnTo>
                <a:lnTo>
                  <a:pt x="7484" y="2165"/>
                </a:lnTo>
                <a:lnTo>
                  <a:pt x="7337" y="1835"/>
                </a:lnTo>
                <a:lnTo>
                  <a:pt x="7227" y="1542"/>
                </a:lnTo>
                <a:lnTo>
                  <a:pt x="7740" y="1101"/>
                </a:lnTo>
                <a:lnTo>
                  <a:pt x="8217" y="735"/>
                </a:lnTo>
                <a:lnTo>
                  <a:pt x="8364" y="625"/>
                </a:lnTo>
                <a:lnTo>
                  <a:pt x="8511" y="551"/>
                </a:lnTo>
                <a:lnTo>
                  <a:pt x="8841" y="478"/>
                </a:lnTo>
                <a:close/>
                <a:moveTo>
                  <a:pt x="3485" y="7264"/>
                </a:moveTo>
                <a:lnTo>
                  <a:pt x="3449" y="7447"/>
                </a:lnTo>
                <a:lnTo>
                  <a:pt x="3302" y="7337"/>
                </a:lnTo>
                <a:lnTo>
                  <a:pt x="3485" y="7264"/>
                </a:lnTo>
                <a:close/>
                <a:moveTo>
                  <a:pt x="5099" y="6163"/>
                </a:moveTo>
                <a:lnTo>
                  <a:pt x="4733" y="7264"/>
                </a:lnTo>
                <a:lnTo>
                  <a:pt x="4733" y="7337"/>
                </a:lnTo>
                <a:lnTo>
                  <a:pt x="4586" y="7447"/>
                </a:lnTo>
                <a:lnTo>
                  <a:pt x="4586" y="7337"/>
                </a:lnTo>
                <a:lnTo>
                  <a:pt x="4586" y="7301"/>
                </a:lnTo>
                <a:lnTo>
                  <a:pt x="4623" y="6860"/>
                </a:lnTo>
                <a:lnTo>
                  <a:pt x="4733" y="6457"/>
                </a:lnTo>
                <a:lnTo>
                  <a:pt x="5026" y="6237"/>
                </a:lnTo>
                <a:lnTo>
                  <a:pt x="5099" y="6163"/>
                </a:lnTo>
                <a:close/>
                <a:moveTo>
                  <a:pt x="4292" y="6750"/>
                </a:moveTo>
                <a:lnTo>
                  <a:pt x="4219" y="7117"/>
                </a:lnTo>
                <a:lnTo>
                  <a:pt x="4219" y="7484"/>
                </a:lnTo>
                <a:lnTo>
                  <a:pt x="4219" y="7594"/>
                </a:lnTo>
                <a:lnTo>
                  <a:pt x="4292" y="7631"/>
                </a:lnTo>
                <a:lnTo>
                  <a:pt x="3889" y="7924"/>
                </a:lnTo>
                <a:lnTo>
                  <a:pt x="3816" y="7851"/>
                </a:lnTo>
                <a:lnTo>
                  <a:pt x="3889" y="7777"/>
                </a:lnTo>
                <a:lnTo>
                  <a:pt x="3926" y="7667"/>
                </a:lnTo>
                <a:lnTo>
                  <a:pt x="3926" y="7594"/>
                </a:lnTo>
                <a:lnTo>
                  <a:pt x="3889" y="7521"/>
                </a:lnTo>
                <a:lnTo>
                  <a:pt x="3852" y="7484"/>
                </a:lnTo>
                <a:lnTo>
                  <a:pt x="3816" y="7484"/>
                </a:lnTo>
                <a:lnTo>
                  <a:pt x="3889" y="7227"/>
                </a:lnTo>
                <a:lnTo>
                  <a:pt x="3926" y="7007"/>
                </a:lnTo>
                <a:lnTo>
                  <a:pt x="3926" y="6970"/>
                </a:lnTo>
                <a:lnTo>
                  <a:pt x="4292" y="6750"/>
                </a:lnTo>
                <a:close/>
                <a:moveTo>
                  <a:pt x="1101" y="6127"/>
                </a:moveTo>
                <a:lnTo>
                  <a:pt x="1358" y="6200"/>
                </a:lnTo>
                <a:lnTo>
                  <a:pt x="1578" y="6310"/>
                </a:lnTo>
                <a:lnTo>
                  <a:pt x="1761" y="6457"/>
                </a:lnTo>
                <a:lnTo>
                  <a:pt x="1945" y="6677"/>
                </a:lnTo>
                <a:lnTo>
                  <a:pt x="2312" y="7081"/>
                </a:lnTo>
                <a:lnTo>
                  <a:pt x="2715" y="7447"/>
                </a:lnTo>
                <a:lnTo>
                  <a:pt x="3155" y="7777"/>
                </a:lnTo>
                <a:lnTo>
                  <a:pt x="3339" y="7961"/>
                </a:lnTo>
                <a:lnTo>
                  <a:pt x="3522" y="8144"/>
                </a:lnTo>
                <a:lnTo>
                  <a:pt x="3522" y="8181"/>
                </a:lnTo>
                <a:lnTo>
                  <a:pt x="3485" y="8291"/>
                </a:lnTo>
                <a:lnTo>
                  <a:pt x="3485" y="8401"/>
                </a:lnTo>
                <a:lnTo>
                  <a:pt x="3559" y="8474"/>
                </a:lnTo>
                <a:lnTo>
                  <a:pt x="3669" y="8511"/>
                </a:lnTo>
                <a:lnTo>
                  <a:pt x="3669" y="8621"/>
                </a:lnTo>
                <a:lnTo>
                  <a:pt x="3669" y="8658"/>
                </a:lnTo>
                <a:lnTo>
                  <a:pt x="3595" y="8695"/>
                </a:lnTo>
                <a:lnTo>
                  <a:pt x="3229" y="8731"/>
                </a:lnTo>
                <a:lnTo>
                  <a:pt x="3009" y="8474"/>
                </a:lnTo>
                <a:lnTo>
                  <a:pt x="2825" y="8254"/>
                </a:lnTo>
                <a:lnTo>
                  <a:pt x="2165" y="7484"/>
                </a:lnTo>
                <a:lnTo>
                  <a:pt x="1615" y="6897"/>
                </a:lnTo>
                <a:lnTo>
                  <a:pt x="1321" y="6604"/>
                </a:lnTo>
                <a:lnTo>
                  <a:pt x="1174" y="6494"/>
                </a:lnTo>
                <a:lnTo>
                  <a:pt x="991" y="6420"/>
                </a:lnTo>
                <a:lnTo>
                  <a:pt x="1101" y="6127"/>
                </a:lnTo>
                <a:close/>
                <a:moveTo>
                  <a:pt x="8731" y="1"/>
                </a:moveTo>
                <a:lnTo>
                  <a:pt x="8474" y="74"/>
                </a:lnTo>
                <a:lnTo>
                  <a:pt x="8217" y="184"/>
                </a:lnTo>
                <a:lnTo>
                  <a:pt x="7997" y="331"/>
                </a:lnTo>
                <a:lnTo>
                  <a:pt x="7777" y="478"/>
                </a:lnTo>
                <a:lnTo>
                  <a:pt x="7154" y="1028"/>
                </a:lnTo>
                <a:lnTo>
                  <a:pt x="6530" y="1578"/>
                </a:lnTo>
                <a:lnTo>
                  <a:pt x="4036" y="3779"/>
                </a:lnTo>
                <a:lnTo>
                  <a:pt x="2825" y="4843"/>
                </a:lnTo>
                <a:lnTo>
                  <a:pt x="2312" y="5283"/>
                </a:lnTo>
                <a:lnTo>
                  <a:pt x="2092" y="5540"/>
                </a:lnTo>
                <a:lnTo>
                  <a:pt x="1871" y="5797"/>
                </a:lnTo>
                <a:lnTo>
                  <a:pt x="1761" y="5833"/>
                </a:lnTo>
                <a:lnTo>
                  <a:pt x="1725" y="5943"/>
                </a:lnTo>
                <a:lnTo>
                  <a:pt x="1541" y="5833"/>
                </a:lnTo>
                <a:lnTo>
                  <a:pt x="1358" y="5797"/>
                </a:lnTo>
                <a:lnTo>
                  <a:pt x="1174" y="5760"/>
                </a:lnTo>
                <a:lnTo>
                  <a:pt x="954" y="5760"/>
                </a:lnTo>
                <a:lnTo>
                  <a:pt x="844" y="5797"/>
                </a:lnTo>
                <a:lnTo>
                  <a:pt x="771" y="5907"/>
                </a:lnTo>
                <a:lnTo>
                  <a:pt x="624" y="6420"/>
                </a:lnTo>
                <a:lnTo>
                  <a:pt x="624" y="6494"/>
                </a:lnTo>
                <a:lnTo>
                  <a:pt x="661" y="6567"/>
                </a:lnTo>
                <a:lnTo>
                  <a:pt x="698" y="6604"/>
                </a:lnTo>
                <a:lnTo>
                  <a:pt x="771" y="6640"/>
                </a:lnTo>
                <a:lnTo>
                  <a:pt x="918" y="6860"/>
                </a:lnTo>
                <a:lnTo>
                  <a:pt x="1101" y="7081"/>
                </a:lnTo>
                <a:lnTo>
                  <a:pt x="1505" y="7484"/>
                </a:lnTo>
                <a:lnTo>
                  <a:pt x="2385" y="8511"/>
                </a:lnTo>
                <a:lnTo>
                  <a:pt x="2715" y="8951"/>
                </a:lnTo>
                <a:lnTo>
                  <a:pt x="2935" y="9171"/>
                </a:lnTo>
                <a:lnTo>
                  <a:pt x="3155" y="9318"/>
                </a:lnTo>
                <a:lnTo>
                  <a:pt x="3302" y="9355"/>
                </a:lnTo>
                <a:lnTo>
                  <a:pt x="3412" y="9355"/>
                </a:lnTo>
                <a:lnTo>
                  <a:pt x="3522" y="9281"/>
                </a:lnTo>
                <a:lnTo>
                  <a:pt x="3595" y="9171"/>
                </a:lnTo>
                <a:lnTo>
                  <a:pt x="3816" y="9135"/>
                </a:lnTo>
                <a:lnTo>
                  <a:pt x="3962" y="9061"/>
                </a:lnTo>
                <a:lnTo>
                  <a:pt x="4072" y="8951"/>
                </a:lnTo>
                <a:lnTo>
                  <a:pt x="4146" y="8805"/>
                </a:lnTo>
                <a:lnTo>
                  <a:pt x="4146" y="8548"/>
                </a:lnTo>
                <a:lnTo>
                  <a:pt x="4109" y="8328"/>
                </a:lnTo>
                <a:lnTo>
                  <a:pt x="5320" y="7557"/>
                </a:lnTo>
                <a:lnTo>
                  <a:pt x="6530" y="6750"/>
                </a:lnTo>
                <a:lnTo>
                  <a:pt x="7667" y="5907"/>
                </a:lnTo>
                <a:lnTo>
                  <a:pt x="8804" y="5026"/>
                </a:lnTo>
                <a:lnTo>
                  <a:pt x="9281" y="4660"/>
                </a:lnTo>
                <a:lnTo>
                  <a:pt x="9721" y="4219"/>
                </a:lnTo>
                <a:lnTo>
                  <a:pt x="10125" y="3743"/>
                </a:lnTo>
                <a:lnTo>
                  <a:pt x="10308" y="3486"/>
                </a:lnTo>
                <a:lnTo>
                  <a:pt x="10455" y="3229"/>
                </a:lnTo>
                <a:lnTo>
                  <a:pt x="10602" y="2972"/>
                </a:lnTo>
                <a:lnTo>
                  <a:pt x="10712" y="2679"/>
                </a:lnTo>
                <a:lnTo>
                  <a:pt x="10785" y="2385"/>
                </a:lnTo>
                <a:lnTo>
                  <a:pt x="10822" y="2129"/>
                </a:lnTo>
                <a:lnTo>
                  <a:pt x="10822" y="1835"/>
                </a:lnTo>
                <a:lnTo>
                  <a:pt x="10785" y="1542"/>
                </a:lnTo>
                <a:lnTo>
                  <a:pt x="10675" y="1248"/>
                </a:lnTo>
                <a:lnTo>
                  <a:pt x="10528" y="955"/>
                </a:lnTo>
                <a:lnTo>
                  <a:pt x="10382" y="735"/>
                </a:lnTo>
                <a:lnTo>
                  <a:pt x="10198" y="515"/>
                </a:lnTo>
                <a:lnTo>
                  <a:pt x="9978" y="368"/>
                </a:lnTo>
                <a:lnTo>
                  <a:pt x="9758" y="221"/>
                </a:lnTo>
                <a:lnTo>
                  <a:pt x="9501" y="111"/>
                </a:lnTo>
                <a:lnTo>
                  <a:pt x="9281" y="38"/>
                </a:lnTo>
                <a:lnTo>
                  <a:pt x="8988" y="1"/>
                </a:lnTo>
                <a:close/>
                <a:moveTo>
                  <a:pt x="1981" y="12399"/>
                </a:moveTo>
                <a:lnTo>
                  <a:pt x="1981" y="12509"/>
                </a:lnTo>
                <a:lnTo>
                  <a:pt x="1981" y="12656"/>
                </a:lnTo>
                <a:lnTo>
                  <a:pt x="1908" y="12913"/>
                </a:lnTo>
                <a:lnTo>
                  <a:pt x="1798" y="12913"/>
                </a:lnTo>
                <a:lnTo>
                  <a:pt x="1871" y="12656"/>
                </a:lnTo>
                <a:lnTo>
                  <a:pt x="1981" y="12399"/>
                </a:lnTo>
                <a:close/>
                <a:moveTo>
                  <a:pt x="1651" y="9391"/>
                </a:moveTo>
                <a:lnTo>
                  <a:pt x="1688" y="9575"/>
                </a:lnTo>
                <a:lnTo>
                  <a:pt x="1908" y="10198"/>
                </a:lnTo>
                <a:lnTo>
                  <a:pt x="2348" y="11372"/>
                </a:lnTo>
                <a:lnTo>
                  <a:pt x="2422" y="11739"/>
                </a:lnTo>
                <a:lnTo>
                  <a:pt x="2458" y="12106"/>
                </a:lnTo>
                <a:lnTo>
                  <a:pt x="2422" y="12436"/>
                </a:lnTo>
                <a:lnTo>
                  <a:pt x="2348" y="12619"/>
                </a:lnTo>
                <a:lnTo>
                  <a:pt x="2275" y="12766"/>
                </a:lnTo>
                <a:lnTo>
                  <a:pt x="2312" y="12583"/>
                </a:lnTo>
                <a:lnTo>
                  <a:pt x="2275" y="12436"/>
                </a:lnTo>
                <a:lnTo>
                  <a:pt x="2202" y="12326"/>
                </a:lnTo>
                <a:lnTo>
                  <a:pt x="2128" y="12216"/>
                </a:lnTo>
                <a:lnTo>
                  <a:pt x="2018" y="12179"/>
                </a:lnTo>
                <a:lnTo>
                  <a:pt x="1871" y="12179"/>
                </a:lnTo>
                <a:lnTo>
                  <a:pt x="1835" y="12253"/>
                </a:lnTo>
                <a:lnTo>
                  <a:pt x="1835" y="12326"/>
                </a:lnTo>
                <a:lnTo>
                  <a:pt x="1578" y="12656"/>
                </a:lnTo>
                <a:lnTo>
                  <a:pt x="1505" y="12840"/>
                </a:lnTo>
                <a:lnTo>
                  <a:pt x="1431" y="13023"/>
                </a:lnTo>
                <a:lnTo>
                  <a:pt x="1358" y="13023"/>
                </a:lnTo>
                <a:lnTo>
                  <a:pt x="1578" y="12509"/>
                </a:lnTo>
                <a:lnTo>
                  <a:pt x="1761" y="11996"/>
                </a:lnTo>
                <a:lnTo>
                  <a:pt x="1761" y="11959"/>
                </a:lnTo>
                <a:lnTo>
                  <a:pt x="1725" y="11922"/>
                </a:lnTo>
                <a:lnTo>
                  <a:pt x="1688" y="11922"/>
                </a:lnTo>
                <a:lnTo>
                  <a:pt x="1651" y="11959"/>
                </a:lnTo>
                <a:lnTo>
                  <a:pt x="1321" y="12399"/>
                </a:lnTo>
                <a:lnTo>
                  <a:pt x="1028" y="12913"/>
                </a:lnTo>
                <a:lnTo>
                  <a:pt x="881" y="12840"/>
                </a:lnTo>
                <a:lnTo>
                  <a:pt x="881" y="12729"/>
                </a:lnTo>
                <a:lnTo>
                  <a:pt x="1028" y="12436"/>
                </a:lnTo>
                <a:lnTo>
                  <a:pt x="1174" y="12143"/>
                </a:lnTo>
                <a:lnTo>
                  <a:pt x="1358" y="11849"/>
                </a:lnTo>
                <a:lnTo>
                  <a:pt x="1541" y="11556"/>
                </a:lnTo>
                <a:lnTo>
                  <a:pt x="1541" y="11519"/>
                </a:lnTo>
                <a:lnTo>
                  <a:pt x="1505" y="11482"/>
                </a:lnTo>
                <a:lnTo>
                  <a:pt x="1468" y="11519"/>
                </a:lnTo>
                <a:lnTo>
                  <a:pt x="1138" y="11812"/>
                </a:lnTo>
                <a:lnTo>
                  <a:pt x="954" y="11996"/>
                </a:lnTo>
                <a:lnTo>
                  <a:pt x="808" y="12179"/>
                </a:lnTo>
                <a:lnTo>
                  <a:pt x="698" y="12399"/>
                </a:lnTo>
                <a:lnTo>
                  <a:pt x="588" y="12619"/>
                </a:lnTo>
                <a:lnTo>
                  <a:pt x="551" y="12583"/>
                </a:lnTo>
                <a:lnTo>
                  <a:pt x="624" y="12473"/>
                </a:lnTo>
                <a:lnTo>
                  <a:pt x="661" y="12363"/>
                </a:lnTo>
                <a:lnTo>
                  <a:pt x="1138" y="11629"/>
                </a:lnTo>
                <a:lnTo>
                  <a:pt x="1321" y="11262"/>
                </a:lnTo>
                <a:lnTo>
                  <a:pt x="1468" y="10859"/>
                </a:lnTo>
                <a:lnTo>
                  <a:pt x="1431" y="10822"/>
                </a:lnTo>
                <a:lnTo>
                  <a:pt x="1395" y="10822"/>
                </a:lnTo>
                <a:lnTo>
                  <a:pt x="1064" y="11189"/>
                </a:lnTo>
                <a:lnTo>
                  <a:pt x="734" y="11556"/>
                </a:lnTo>
                <a:lnTo>
                  <a:pt x="844" y="11372"/>
                </a:lnTo>
                <a:lnTo>
                  <a:pt x="1248" y="10749"/>
                </a:lnTo>
                <a:lnTo>
                  <a:pt x="1651" y="10125"/>
                </a:lnTo>
                <a:lnTo>
                  <a:pt x="1651" y="10052"/>
                </a:lnTo>
                <a:lnTo>
                  <a:pt x="1615" y="9978"/>
                </a:lnTo>
                <a:lnTo>
                  <a:pt x="1505" y="9978"/>
                </a:lnTo>
                <a:lnTo>
                  <a:pt x="1321" y="10162"/>
                </a:lnTo>
                <a:lnTo>
                  <a:pt x="1505" y="9795"/>
                </a:lnTo>
                <a:lnTo>
                  <a:pt x="1651" y="9391"/>
                </a:lnTo>
                <a:close/>
                <a:moveTo>
                  <a:pt x="1541" y="8768"/>
                </a:moveTo>
                <a:lnTo>
                  <a:pt x="1468" y="8805"/>
                </a:lnTo>
                <a:lnTo>
                  <a:pt x="1395" y="8915"/>
                </a:lnTo>
                <a:lnTo>
                  <a:pt x="1395" y="9025"/>
                </a:lnTo>
                <a:lnTo>
                  <a:pt x="1395" y="9061"/>
                </a:lnTo>
                <a:lnTo>
                  <a:pt x="1211" y="9355"/>
                </a:lnTo>
                <a:lnTo>
                  <a:pt x="1101" y="9648"/>
                </a:lnTo>
                <a:lnTo>
                  <a:pt x="661" y="10602"/>
                </a:lnTo>
                <a:lnTo>
                  <a:pt x="294" y="11409"/>
                </a:lnTo>
                <a:lnTo>
                  <a:pt x="147" y="11812"/>
                </a:lnTo>
                <a:lnTo>
                  <a:pt x="37" y="12253"/>
                </a:lnTo>
                <a:lnTo>
                  <a:pt x="1" y="12399"/>
                </a:lnTo>
                <a:lnTo>
                  <a:pt x="1" y="12509"/>
                </a:lnTo>
                <a:lnTo>
                  <a:pt x="74" y="12729"/>
                </a:lnTo>
                <a:lnTo>
                  <a:pt x="221" y="12913"/>
                </a:lnTo>
                <a:lnTo>
                  <a:pt x="404" y="13096"/>
                </a:lnTo>
                <a:lnTo>
                  <a:pt x="441" y="13170"/>
                </a:lnTo>
                <a:lnTo>
                  <a:pt x="514" y="13206"/>
                </a:lnTo>
                <a:lnTo>
                  <a:pt x="588" y="13243"/>
                </a:lnTo>
                <a:lnTo>
                  <a:pt x="661" y="13243"/>
                </a:lnTo>
                <a:lnTo>
                  <a:pt x="734" y="13280"/>
                </a:lnTo>
                <a:lnTo>
                  <a:pt x="881" y="13353"/>
                </a:lnTo>
                <a:lnTo>
                  <a:pt x="954" y="13426"/>
                </a:lnTo>
                <a:lnTo>
                  <a:pt x="1101" y="13426"/>
                </a:lnTo>
                <a:lnTo>
                  <a:pt x="1431" y="13536"/>
                </a:lnTo>
                <a:lnTo>
                  <a:pt x="1468" y="13573"/>
                </a:lnTo>
                <a:lnTo>
                  <a:pt x="1688" y="13573"/>
                </a:lnTo>
                <a:lnTo>
                  <a:pt x="1908" y="13536"/>
                </a:lnTo>
                <a:lnTo>
                  <a:pt x="2128" y="13463"/>
                </a:lnTo>
                <a:lnTo>
                  <a:pt x="2312" y="13390"/>
                </a:lnTo>
                <a:lnTo>
                  <a:pt x="2495" y="13280"/>
                </a:lnTo>
                <a:lnTo>
                  <a:pt x="2605" y="13133"/>
                </a:lnTo>
                <a:lnTo>
                  <a:pt x="2715" y="12986"/>
                </a:lnTo>
                <a:lnTo>
                  <a:pt x="2788" y="12840"/>
                </a:lnTo>
                <a:lnTo>
                  <a:pt x="2862" y="12693"/>
                </a:lnTo>
                <a:lnTo>
                  <a:pt x="2935" y="12326"/>
                </a:lnTo>
                <a:lnTo>
                  <a:pt x="2935" y="11959"/>
                </a:lnTo>
                <a:lnTo>
                  <a:pt x="2862" y="11592"/>
                </a:lnTo>
                <a:lnTo>
                  <a:pt x="2788" y="11226"/>
                </a:lnTo>
                <a:lnTo>
                  <a:pt x="2678" y="10895"/>
                </a:lnTo>
                <a:lnTo>
                  <a:pt x="2055" y="9061"/>
                </a:lnTo>
                <a:lnTo>
                  <a:pt x="1981" y="8951"/>
                </a:lnTo>
                <a:lnTo>
                  <a:pt x="1871" y="8878"/>
                </a:lnTo>
                <a:lnTo>
                  <a:pt x="1761" y="8805"/>
                </a:lnTo>
                <a:lnTo>
                  <a:pt x="1651" y="8768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0" name="Google Shape;280;p4"/>
          <p:cNvSpPr/>
          <p:nvPr/>
        </p:nvSpPr>
        <p:spPr>
          <a:xfrm>
            <a:off x="91624" y="4552927"/>
            <a:ext cx="416228" cy="409988"/>
          </a:xfrm>
          <a:custGeom>
            <a:avLst/>
            <a:gdLst/>
            <a:ahLst/>
            <a:cxnLst/>
            <a:rect l="l" t="t" r="r" b="b"/>
            <a:pathLst>
              <a:path w="14674" h="14454" extrusionOk="0">
                <a:moveTo>
                  <a:pt x="7887" y="3779"/>
                </a:moveTo>
                <a:lnTo>
                  <a:pt x="7961" y="3816"/>
                </a:lnTo>
                <a:lnTo>
                  <a:pt x="8071" y="3889"/>
                </a:lnTo>
                <a:lnTo>
                  <a:pt x="8218" y="4072"/>
                </a:lnTo>
                <a:lnTo>
                  <a:pt x="8291" y="4292"/>
                </a:lnTo>
                <a:lnTo>
                  <a:pt x="8364" y="4513"/>
                </a:lnTo>
                <a:lnTo>
                  <a:pt x="8401" y="4696"/>
                </a:lnTo>
                <a:lnTo>
                  <a:pt x="8401" y="4916"/>
                </a:lnTo>
                <a:lnTo>
                  <a:pt x="8401" y="5099"/>
                </a:lnTo>
                <a:lnTo>
                  <a:pt x="8291" y="5283"/>
                </a:lnTo>
                <a:lnTo>
                  <a:pt x="8144" y="4659"/>
                </a:lnTo>
                <a:lnTo>
                  <a:pt x="8034" y="4219"/>
                </a:lnTo>
                <a:lnTo>
                  <a:pt x="7961" y="3999"/>
                </a:lnTo>
                <a:lnTo>
                  <a:pt x="7887" y="3779"/>
                </a:lnTo>
                <a:close/>
                <a:moveTo>
                  <a:pt x="4329" y="5063"/>
                </a:moveTo>
                <a:lnTo>
                  <a:pt x="4476" y="5209"/>
                </a:lnTo>
                <a:lnTo>
                  <a:pt x="4586" y="5356"/>
                </a:lnTo>
                <a:lnTo>
                  <a:pt x="4696" y="5503"/>
                </a:lnTo>
                <a:lnTo>
                  <a:pt x="4769" y="5686"/>
                </a:lnTo>
                <a:lnTo>
                  <a:pt x="4769" y="5870"/>
                </a:lnTo>
                <a:lnTo>
                  <a:pt x="4769" y="6053"/>
                </a:lnTo>
                <a:lnTo>
                  <a:pt x="4659" y="6126"/>
                </a:lnTo>
                <a:lnTo>
                  <a:pt x="4549" y="6237"/>
                </a:lnTo>
                <a:lnTo>
                  <a:pt x="4439" y="5980"/>
                </a:lnTo>
                <a:lnTo>
                  <a:pt x="4329" y="5686"/>
                </a:lnTo>
                <a:lnTo>
                  <a:pt x="4293" y="5393"/>
                </a:lnTo>
                <a:lnTo>
                  <a:pt x="4293" y="5209"/>
                </a:lnTo>
                <a:lnTo>
                  <a:pt x="4293" y="5136"/>
                </a:lnTo>
                <a:lnTo>
                  <a:pt x="4329" y="5063"/>
                </a:lnTo>
                <a:close/>
                <a:moveTo>
                  <a:pt x="6604" y="7594"/>
                </a:moveTo>
                <a:lnTo>
                  <a:pt x="6714" y="7667"/>
                </a:lnTo>
                <a:lnTo>
                  <a:pt x="6787" y="7814"/>
                </a:lnTo>
                <a:lnTo>
                  <a:pt x="6934" y="8071"/>
                </a:lnTo>
                <a:lnTo>
                  <a:pt x="7337" y="8694"/>
                </a:lnTo>
                <a:lnTo>
                  <a:pt x="7117" y="8878"/>
                </a:lnTo>
                <a:lnTo>
                  <a:pt x="7080" y="8768"/>
                </a:lnTo>
                <a:lnTo>
                  <a:pt x="6860" y="8474"/>
                </a:lnTo>
                <a:lnTo>
                  <a:pt x="6677" y="8144"/>
                </a:lnTo>
                <a:lnTo>
                  <a:pt x="6567" y="7887"/>
                </a:lnTo>
                <a:lnTo>
                  <a:pt x="6420" y="7667"/>
                </a:lnTo>
                <a:lnTo>
                  <a:pt x="6604" y="7594"/>
                </a:lnTo>
                <a:close/>
                <a:moveTo>
                  <a:pt x="5283" y="8107"/>
                </a:moveTo>
                <a:lnTo>
                  <a:pt x="5356" y="8144"/>
                </a:lnTo>
                <a:lnTo>
                  <a:pt x="5833" y="9428"/>
                </a:lnTo>
                <a:lnTo>
                  <a:pt x="5650" y="9501"/>
                </a:lnTo>
                <a:lnTo>
                  <a:pt x="5686" y="9318"/>
                </a:lnTo>
                <a:lnTo>
                  <a:pt x="5650" y="9208"/>
                </a:lnTo>
                <a:lnTo>
                  <a:pt x="5613" y="9061"/>
                </a:lnTo>
                <a:lnTo>
                  <a:pt x="5503" y="8768"/>
                </a:lnTo>
                <a:lnTo>
                  <a:pt x="5246" y="8107"/>
                </a:lnTo>
                <a:close/>
                <a:moveTo>
                  <a:pt x="7337" y="9905"/>
                </a:moveTo>
                <a:lnTo>
                  <a:pt x="7337" y="10235"/>
                </a:lnTo>
                <a:lnTo>
                  <a:pt x="7190" y="9978"/>
                </a:lnTo>
                <a:lnTo>
                  <a:pt x="7337" y="9905"/>
                </a:lnTo>
                <a:close/>
                <a:moveTo>
                  <a:pt x="9721" y="9061"/>
                </a:moveTo>
                <a:lnTo>
                  <a:pt x="9832" y="9281"/>
                </a:lnTo>
                <a:lnTo>
                  <a:pt x="9942" y="9501"/>
                </a:lnTo>
                <a:lnTo>
                  <a:pt x="10052" y="9685"/>
                </a:lnTo>
                <a:lnTo>
                  <a:pt x="10162" y="9868"/>
                </a:lnTo>
                <a:lnTo>
                  <a:pt x="10198" y="10015"/>
                </a:lnTo>
                <a:lnTo>
                  <a:pt x="10198" y="10161"/>
                </a:lnTo>
                <a:lnTo>
                  <a:pt x="10198" y="10308"/>
                </a:lnTo>
                <a:lnTo>
                  <a:pt x="10125" y="10455"/>
                </a:lnTo>
                <a:lnTo>
                  <a:pt x="10052" y="10345"/>
                </a:lnTo>
                <a:lnTo>
                  <a:pt x="9978" y="10308"/>
                </a:lnTo>
                <a:lnTo>
                  <a:pt x="9758" y="9758"/>
                </a:lnTo>
                <a:lnTo>
                  <a:pt x="9685" y="9464"/>
                </a:lnTo>
                <a:lnTo>
                  <a:pt x="9575" y="9171"/>
                </a:lnTo>
                <a:lnTo>
                  <a:pt x="9648" y="9134"/>
                </a:lnTo>
                <a:lnTo>
                  <a:pt x="9721" y="9061"/>
                </a:lnTo>
                <a:close/>
                <a:moveTo>
                  <a:pt x="7667" y="9758"/>
                </a:moveTo>
                <a:lnTo>
                  <a:pt x="7777" y="9795"/>
                </a:lnTo>
                <a:lnTo>
                  <a:pt x="7924" y="9868"/>
                </a:lnTo>
                <a:lnTo>
                  <a:pt x="8071" y="10015"/>
                </a:lnTo>
                <a:lnTo>
                  <a:pt x="8181" y="10235"/>
                </a:lnTo>
                <a:lnTo>
                  <a:pt x="8291" y="10638"/>
                </a:lnTo>
                <a:lnTo>
                  <a:pt x="8328" y="10822"/>
                </a:lnTo>
                <a:lnTo>
                  <a:pt x="8328" y="10968"/>
                </a:lnTo>
                <a:lnTo>
                  <a:pt x="8291" y="11115"/>
                </a:lnTo>
                <a:lnTo>
                  <a:pt x="8181" y="11189"/>
                </a:lnTo>
                <a:lnTo>
                  <a:pt x="8181" y="11115"/>
                </a:lnTo>
                <a:lnTo>
                  <a:pt x="8144" y="11005"/>
                </a:lnTo>
                <a:lnTo>
                  <a:pt x="8071" y="10968"/>
                </a:lnTo>
                <a:lnTo>
                  <a:pt x="7997" y="10895"/>
                </a:lnTo>
                <a:lnTo>
                  <a:pt x="7887" y="10675"/>
                </a:lnTo>
                <a:lnTo>
                  <a:pt x="7814" y="10382"/>
                </a:lnTo>
                <a:lnTo>
                  <a:pt x="7741" y="9831"/>
                </a:lnTo>
                <a:lnTo>
                  <a:pt x="7667" y="9758"/>
                </a:lnTo>
                <a:close/>
                <a:moveTo>
                  <a:pt x="10162" y="1321"/>
                </a:moveTo>
                <a:lnTo>
                  <a:pt x="10198" y="1541"/>
                </a:lnTo>
                <a:lnTo>
                  <a:pt x="10272" y="1725"/>
                </a:lnTo>
                <a:lnTo>
                  <a:pt x="10455" y="2092"/>
                </a:lnTo>
                <a:lnTo>
                  <a:pt x="10932" y="3229"/>
                </a:lnTo>
                <a:lnTo>
                  <a:pt x="10969" y="3302"/>
                </a:lnTo>
                <a:lnTo>
                  <a:pt x="10749" y="3375"/>
                </a:lnTo>
                <a:lnTo>
                  <a:pt x="10528" y="3449"/>
                </a:lnTo>
                <a:lnTo>
                  <a:pt x="9758" y="3742"/>
                </a:lnTo>
                <a:lnTo>
                  <a:pt x="8988" y="4146"/>
                </a:lnTo>
                <a:lnTo>
                  <a:pt x="8841" y="4219"/>
                </a:lnTo>
                <a:lnTo>
                  <a:pt x="8731" y="4329"/>
                </a:lnTo>
                <a:lnTo>
                  <a:pt x="8658" y="4072"/>
                </a:lnTo>
                <a:lnTo>
                  <a:pt x="8511" y="3816"/>
                </a:lnTo>
                <a:lnTo>
                  <a:pt x="8364" y="3595"/>
                </a:lnTo>
                <a:lnTo>
                  <a:pt x="8254" y="3522"/>
                </a:lnTo>
                <a:lnTo>
                  <a:pt x="8144" y="3449"/>
                </a:lnTo>
                <a:lnTo>
                  <a:pt x="7997" y="3412"/>
                </a:lnTo>
                <a:lnTo>
                  <a:pt x="7851" y="3375"/>
                </a:lnTo>
                <a:lnTo>
                  <a:pt x="7777" y="3375"/>
                </a:lnTo>
                <a:lnTo>
                  <a:pt x="7704" y="3412"/>
                </a:lnTo>
                <a:lnTo>
                  <a:pt x="7667" y="3485"/>
                </a:lnTo>
                <a:lnTo>
                  <a:pt x="7667" y="3559"/>
                </a:lnTo>
                <a:lnTo>
                  <a:pt x="7484" y="3595"/>
                </a:lnTo>
                <a:lnTo>
                  <a:pt x="7337" y="3706"/>
                </a:lnTo>
                <a:lnTo>
                  <a:pt x="7190" y="3852"/>
                </a:lnTo>
                <a:lnTo>
                  <a:pt x="7044" y="3999"/>
                </a:lnTo>
                <a:lnTo>
                  <a:pt x="7007" y="4109"/>
                </a:lnTo>
                <a:lnTo>
                  <a:pt x="7044" y="4219"/>
                </a:lnTo>
                <a:lnTo>
                  <a:pt x="7264" y="4696"/>
                </a:lnTo>
                <a:lnTo>
                  <a:pt x="7080" y="4769"/>
                </a:lnTo>
                <a:lnTo>
                  <a:pt x="6310" y="5026"/>
                </a:lnTo>
                <a:lnTo>
                  <a:pt x="5576" y="5283"/>
                </a:lnTo>
                <a:lnTo>
                  <a:pt x="5320" y="5356"/>
                </a:lnTo>
                <a:lnTo>
                  <a:pt x="5210" y="5393"/>
                </a:lnTo>
                <a:lnTo>
                  <a:pt x="5136" y="5466"/>
                </a:lnTo>
                <a:lnTo>
                  <a:pt x="5100" y="5356"/>
                </a:lnTo>
                <a:lnTo>
                  <a:pt x="4916" y="5063"/>
                </a:lnTo>
                <a:lnTo>
                  <a:pt x="4806" y="4879"/>
                </a:lnTo>
                <a:lnTo>
                  <a:pt x="4659" y="4733"/>
                </a:lnTo>
                <a:lnTo>
                  <a:pt x="4513" y="4623"/>
                </a:lnTo>
                <a:lnTo>
                  <a:pt x="4329" y="4549"/>
                </a:lnTo>
                <a:lnTo>
                  <a:pt x="4183" y="4513"/>
                </a:lnTo>
                <a:lnTo>
                  <a:pt x="4036" y="4586"/>
                </a:lnTo>
                <a:lnTo>
                  <a:pt x="3852" y="4586"/>
                </a:lnTo>
                <a:lnTo>
                  <a:pt x="3779" y="4623"/>
                </a:lnTo>
                <a:lnTo>
                  <a:pt x="3742" y="4696"/>
                </a:lnTo>
                <a:lnTo>
                  <a:pt x="3706" y="4989"/>
                </a:lnTo>
                <a:lnTo>
                  <a:pt x="3706" y="5283"/>
                </a:lnTo>
                <a:lnTo>
                  <a:pt x="3742" y="5576"/>
                </a:lnTo>
                <a:lnTo>
                  <a:pt x="3816" y="5870"/>
                </a:lnTo>
                <a:lnTo>
                  <a:pt x="3596" y="5833"/>
                </a:lnTo>
                <a:lnTo>
                  <a:pt x="3376" y="5870"/>
                </a:lnTo>
                <a:lnTo>
                  <a:pt x="2972" y="6016"/>
                </a:lnTo>
                <a:lnTo>
                  <a:pt x="2422" y="6163"/>
                </a:lnTo>
                <a:lnTo>
                  <a:pt x="2165" y="6273"/>
                </a:lnTo>
                <a:lnTo>
                  <a:pt x="2055" y="6347"/>
                </a:lnTo>
                <a:lnTo>
                  <a:pt x="1945" y="6457"/>
                </a:lnTo>
                <a:lnTo>
                  <a:pt x="1945" y="6530"/>
                </a:lnTo>
                <a:lnTo>
                  <a:pt x="1982" y="6567"/>
                </a:lnTo>
                <a:lnTo>
                  <a:pt x="2238" y="6603"/>
                </a:lnTo>
                <a:lnTo>
                  <a:pt x="2459" y="6567"/>
                </a:lnTo>
                <a:lnTo>
                  <a:pt x="2972" y="6457"/>
                </a:lnTo>
                <a:lnTo>
                  <a:pt x="3449" y="6347"/>
                </a:lnTo>
                <a:lnTo>
                  <a:pt x="3706" y="6237"/>
                </a:lnTo>
                <a:lnTo>
                  <a:pt x="3816" y="6163"/>
                </a:lnTo>
                <a:lnTo>
                  <a:pt x="3889" y="6090"/>
                </a:lnTo>
                <a:lnTo>
                  <a:pt x="4073" y="6383"/>
                </a:lnTo>
                <a:lnTo>
                  <a:pt x="4256" y="6677"/>
                </a:lnTo>
                <a:lnTo>
                  <a:pt x="4293" y="6713"/>
                </a:lnTo>
                <a:lnTo>
                  <a:pt x="4366" y="6823"/>
                </a:lnTo>
                <a:lnTo>
                  <a:pt x="4549" y="6970"/>
                </a:lnTo>
                <a:lnTo>
                  <a:pt x="4659" y="7007"/>
                </a:lnTo>
                <a:lnTo>
                  <a:pt x="4733" y="7044"/>
                </a:lnTo>
                <a:lnTo>
                  <a:pt x="4806" y="7007"/>
                </a:lnTo>
                <a:lnTo>
                  <a:pt x="4879" y="6933"/>
                </a:lnTo>
                <a:lnTo>
                  <a:pt x="5063" y="6640"/>
                </a:lnTo>
                <a:lnTo>
                  <a:pt x="5173" y="6347"/>
                </a:lnTo>
                <a:lnTo>
                  <a:pt x="5210" y="6053"/>
                </a:lnTo>
                <a:lnTo>
                  <a:pt x="5210" y="5760"/>
                </a:lnTo>
                <a:lnTo>
                  <a:pt x="5320" y="5760"/>
                </a:lnTo>
                <a:lnTo>
                  <a:pt x="5430" y="5723"/>
                </a:lnTo>
                <a:lnTo>
                  <a:pt x="5686" y="5650"/>
                </a:lnTo>
                <a:lnTo>
                  <a:pt x="6457" y="5430"/>
                </a:lnTo>
                <a:lnTo>
                  <a:pt x="7190" y="5173"/>
                </a:lnTo>
                <a:lnTo>
                  <a:pt x="7447" y="5063"/>
                </a:lnTo>
                <a:lnTo>
                  <a:pt x="7631" y="5430"/>
                </a:lnTo>
                <a:lnTo>
                  <a:pt x="7704" y="5613"/>
                </a:lnTo>
                <a:lnTo>
                  <a:pt x="7814" y="5760"/>
                </a:lnTo>
                <a:lnTo>
                  <a:pt x="7924" y="5833"/>
                </a:lnTo>
                <a:lnTo>
                  <a:pt x="8218" y="5833"/>
                </a:lnTo>
                <a:lnTo>
                  <a:pt x="8328" y="5760"/>
                </a:lnTo>
                <a:lnTo>
                  <a:pt x="8548" y="5576"/>
                </a:lnTo>
                <a:lnTo>
                  <a:pt x="8731" y="5356"/>
                </a:lnTo>
                <a:lnTo>
                  <a:pt x="8804" y="5173"/>
                </a:lnTo>
                <a:lnTo>
                  <a:pt x="8841" y="4989"/>
                </a:lnTo>
                <a:lnTo>
                  <a:pt x="8841" y="4806"/>
                </a:lnTo>
                <a:lnTo>
                  <a:pt x="8804" y="4586"/>
                </a:lnTo>
                <a:lnTo>
                  <a:pt x="8914" y="4586"/>
                </a:lnTo>
                <a:lnTo>
                  <a:pt x="9061" y="4513"/>
                </a:lnTo>
                <a:lnTo>
                  <a:pt x="9942" y="4109"/>
                </a:lnTo>
                <a:lnTo>
                  <a:pt x="10639" y="3852"/>
                </a:lnTo>
                <a:lnTo>
                  <a:pt x="10895" y="3742"/>
                </a:lnTo>
                <a:lnTo>
                  <a:pt x="11115" y="3669"/>
                </a:lnTo>
                <a:lnTo>
                  <a:pt x="11519" y="4586"/>
                </a:lnTo>
                <a:lnTo>
                  <a:pt x="11849" y="5540"/>
                </a:lnTo>
                <a:lnTo>
                  <a:pt x="12069" y="6237"/>
                </a:lnTo>
                <a:lnTo>
                  <a:pt x="12032" y="6347"/>
                </a:lnTo>
                <a:lnTo>
                  <a:pt x="11996" y="6457"/>
                </a:lnTo>
                <a:lnTo>
                  <a:pt x="11959" y="6457"/>
                </a:lnTo>
                <a:lnTo>
                  <a:pt x="11592" y="6603"/>
                </a:lnTo>
                <a:lnTo>
                  <a:pt x="10969" y="6787"/>
                </a:lnTo>
                <a:lnTo>
                  <a:pt x="9685" y="7227"/>
                </a:lnTo>
                <a:lnTo>
                  <a:pt x="8438" y="7630"/>
                </a:lnTo>
                <a:lnTo>
                  <a:pt x="7887" y="7777"/>
                </a:lnTo>
                <a:lnTo>
                  <a:pt x="7631" y="7924"/>
                </a:lnTo>
                <a:lnTo>
                  <a:pt x="7521" y="7997"/>
                </a:lnTo>
                <a:lnTo>
                  <a:pt x="7447" y="8107"/>
                </a:lnTo>
                <a:lnTo>
                  <a:pt x="7447" y="8144"/>
                </a:lnTo>
                <a:lnTo>
                  <a:pt x="7631" y="8181"/>
                </a:lnTo>
                <a:lnTo>
                  <a:pt x="7997" y="8181"/>
                </a:lnTo>
                <a:lnTo>
                  <a:pt x="8181" y="8107"/>
                </a:lnTo>
                <a:lnTo>
                  <a:pt x="8914" y="7887"/>
                </a:lnTo>
                <a:lnTo>
                  <a:pt x="10565" y="7374"/>
                </a:lnTo>
                <a:lnTo>
                  <a:pt x="12216" y="6860"/>
                </a:lnTo>
                <a:lnTo>
                  <a:pt x="12289" y="6823"/>
                </a:lnTo>
                <a:lnTo>
                  <a:pt x="12546" y="7777"/>
                </a:lnTo>
                <a:lnTo>
                  <a:pt x="12766" y="8474"/>
                </a:lnTo>
                <a:lnTo>
                  <a:pt x="12729" y="8511"/>
                </a:lnTo>
                <a:lnTo>
                  <a:pt x="12693" y="8584"/>
                </a:lnTo>
                <a:lnTo>
                  <a:pt x="11629" y="8988"/>
                </a:lnTo>
                <a:lnTo>
                  <a:pt x="11042" y="9208"/>
                </a:lnTo>
                <a:lnTo>
                  <a:pt x="10859" y="9281"/>
                </a:lnTo>
                <a:lnTo>
                  <a:pt x="10749" y="9391"/>
                </a:lnTo>
                <a:lnTo>
                  <a:pt x="10455" y="9575"/>
                </a:lnTo>
                <a:lnTo>
                  <a:pt x="10455" y="9611"/>
                </a:lnTo>
                <a:lnTo>
                  <a:pt x="10418" y="9501"/>
                </a:lnTo>
                <a:lnTo>
                  <a:pt x="10198" y="9024"/>
                </a:lnTo>
                <a:lnTo>
                  <a:pt x="10052" y="8804"/>
                </a:lnTo>
                <a:lnTo>
                  <a:pt x="9942" y="8731"/>
                </a:lnTo>
                <a:lnTo>
                  <a:pt x="9832" y="8694"/>
                </a:lnTo>
                <a:lnTo>
                  <a:pt x="9758" y="8694"/>
                </a:lnTo>
                <a:lnTo>
                  <a:pt x="9721" y="8768"/>
                </a:lnTo>
                <a:lnTo>
                  <a:pt x="9685" y="8841"/>
                </a:lnTo>
                <a:lnTo>
                  <a:pt x="9501" y="8841"/>
                </a:lnTo>
                <a:lnTo>
                  <a:pt x="9355" y="8804"/>
                </a:lnTo>
                <a:lnTo>
                  <a:pt x="9208" y="8841"/>
                </a:lnTo>
                <a:lnTo>
                  <a:pt x="9061" y="8878"/>
                </a:lnTo>
                <a:lnTo>
                  <a:pt x="8988" y="8988"/>
                </a:lnTo>
                <a:lnTo>
                  <a:pt x="8914" y="9098"/>
                </a:lnTo>
                <a:lnTo>
                  <a:pt x="8914" y="9208"/>
                </a:lnTo>
                <a:lnTo>
                  <a:pt x="9025" y="9611"/>
                </a:lnTo>
                <a:lnTo>
                  <a:pt x="9135" y="10051"/>
                </a:lnTo>
                <a:lnTo>
                  <a:pt x="8694" y="10161"/>
                </a:lnTo>
                <a:lnTo>
                  <a:pt x="8658" y="10198"/>
                </a:lnTo>
                <a:lnTo>
                  <a:pt x="8621" y="10235"/>
                </a:lnTo>
                <a:lnTo>
                  <a:pt x="8584" y="10345"/>
                </a:lnTo>
                <a:lnTo>
                  <a:pt x="8511" y="10125"/>
                </a:lnTo>
                <a:lnTo>
                  <a:pt x="8401" y="9905"/>
                </a:lnTo>
                <a:lnTo>
                  <a:pt x="8254" y="9685"/>
                </a:lnTo>
                <a:lnTo>
                  <a:pt x="8034" y="9501"/>
                </a:lnTo>
                <a:lnTo>
                  <a:pt x="7777" y="9391"/>
                </a:lnTo>
                <a:lnTo>
                  <a:pt x="7557" y="9391"/>
                </a:lnTo>
                <a:lnTo>
                  <a:pt x="7411" y="9428"/>
                </a:lnTo>
                <a:lnTo>
                  <a:pt x="7300" y="9464"/>
                </a:lnTo>
                <a:lnTo>
                  <a:pt x="7190" y="9538"/>
                </a:lnTo>
                <a:lnTo>
                  <a:pt x="7080" y="9611"/>
                </a:lnTo>
                <a:lnTo>
                  <a:pt x="7044" y="9721"/>
                </a:lnTo>
                <a:lnTo>
                  <a:pt x="7007" y="9868"/>
                </a:lnTo>
                <a:lnTo>
                  <a:pt x="7044" y="9941"/>
                </a:lnTo>
                <a:lnTo>
                  <a:pt x="7117" y="9978"/>
                </a:lnTo>
                <a:lnTo>
                  <a:pt x="7044" y="10235"/>
                </a:lnTo>
                <a:lnTo>
                  <a:pt x="7080" y="10492"/>
                </a:lnTo>
                <a:lnTo>
                  <a:pt x="4806" y="11152"/>
                </a:lnTo>
                <a:lnTo>
                  <a:pt x="4219" y="11335"/>
                </a:lnTo>
                <a:lnTo>
                  <a:pt x="3632" y="11519"/>
                </a:lnTo>
                <a:lnTo>
                  <a:pt x="3449" y="11629"/>
                </a:lnTo>
                <a:lnTo>
                  <a:pt x="3192" y="10602"/>
                </a:lnTo>
                <a:lnTo>
                  <a:pt x="2862" y="9611"/>
                </a:lnTo>
                <a:lnTo>
                  <a:pt x="3339" y="9538"/>
                </a:lnTo>
                <a:lnTo>
                  <a:pt x="3816" y="9428"/>
                </a:lnTo>
                <a:lnTo>
                  <a:pt x="4769" y="9134"/>
                </a:lnTo>
                <a:lnTo>
                  <a:pt x="4843" y="9318"/>
                </a:lnTo>
                <a:lnTo>
                  <a:pt x="4953" y="9501"/>
                </a:lnTo>
                <a:lnTo>
                  <a:pt x="5063" y="9685"/>
                </a:lnTo>
                <a:lnTo>
                  <a:pt x="5246" y="9831"/>
                </a:lnTo>
                <a:lnTo>
                  <a:pt x="5356" y="9868"/>
                </a:lnTo>
                <a:lnTo>
                  <a:pt x="5466" y="9905"/>
                </a:lnTo>
                <a:lnTo>
                  <a:pt x="5613" y="9905"/>
                </a:lnTo>
                <a:lnTo>
                  <a:pt x="5723" y="9868"/>
                </a:lnTo>
                <a:lnTo>
                  <a:pt x="5980" y="9758"/>
                </a:lnTo>
                <a:lnTo>
                  <a:pt x="6163" y="9648"/>
                </a:lnTo>
                <a:lnTo>
                  <a:pt x="6237" y="9538"/>
                </a:lnTo>
                <a:lnTo>
                  <a:pt x="6273" y="9501"/>
                </a:lnTo>
                <a:lnTo>
                  <a:pt x="6237" y="9428"/>
                </a:lnTo>
                <a:lnTo>
                  <a:pt x="5980" y="8731"/>
                </a:lnTo>
                <a:lnTo>
                  <a:pt x="6200" y="8731"/>
                </a:lnTo>
                <a:lnTo>
                  <a:pt x="6383" y="8658"/>
                </a:lnTo>
                <a:lnTo>
                  <a:pt x="6604" y="9244"/>
                </a:lnTo>
                <a:lnTo>
                  <a:pt x="6677" y="9318"/>
                </a:lnTo>
                <a:lnTo>
                  <a:pt x="6714" y="9354"/>
                </a:lnTo>
                <a:lnTo>
                  <a:pt x="6787" y="9354"/>
                </a:lnTo>
                <a:lnTo>
                  <a:pt x="7044" y="9318"/>
                </a:lnTo>
                <a:lnTo>
                  <a:pt x="7300" y="9208"/>
                </a:lnTo>
                <a:lnTo>
                  <a:pt x="7521" y="9061"/>
                </a:lnTo>
                <a:lnTo>
                  <a:pt x="7704" y="8878"/>
                </a:lnTo>
                <a:lnTo>
                  <a:pt x="7741" y="8841"/>
                </a:lnTo>
                <a:lnTo>
                  <a:pt x="7777" y="8768"/>
                </a:lnTo>
                <a:lnTo>
                  <a:pt x="7741" y="8658"/>
                </a:lnTo>
                <a:lnTo>
                  <a:pt x="7264" y="7887"/>
                </a:lnTo>
                <a:lnTo>
                  <a:pt x="7080" y="7520"/>
                </a:lnTo>
                <a:lnTo>
                  <a:pt x="6970" y="7337"/>
                </a:lnTo>
                <a:lnTo>
                  <a:pt x="6824" y="7227"/>
                </a:lnTo>
                <a:lnTo>
                  <a:pt x="6640" y="7154"/>
                </a:lnTo>
                <a:lnTo>
                  <a:pt x="6457" y="7190"/>
                </a:lnTo>
                <a:lnTo>
                  <a:pt x="6383" y="7227"/>
                </a:lnTo>
                <a:lnTo>
                  <a:pt x="6310" y="7264"/>
                </a:lnTo>
                <a:lnTo>
                  <a:pt x="6237" y="7337"/>
                </a:lnTo>
                <a:lnTo>
                  <a:pt x="6200" y="7410"/>
                </a:lnTo>
                <a:lnTo>
                  <a:pt x="6017" y="7447"/>
                </a:lnTo>
                <a:lnTo>
                  <a:pt x="5980" y="7484"/>
                </a:lnTo>
                <a:lnTo>
                  <a:pt x="5943" y="7520"/>
                </a:lnTo>
                <a:lnTo>
                  <a:pt x="5907" y="7594"/>
                </a:lnTo>
                <a:lnTo>
                  <a:pt x="5907" y="7667"/>
                </a:lnTo>
                <a:lnTo>
                  <a:pt x="6200" y="8291"/>
                </a:lnTo>
                <a:lnTo>
                  <a:pt x="6163" y="8364"/>
                </a:lnTo>
                <a:lnTo>
                  <a:pt x="6127" y="8401"/>
                </a:lnTo>
                <a:lnTo>
                  <a:pt x="6090" y="8401"/>
                </a:lnTo>
                <a:lnTo>
                  <a:pt x="6053" y="8437"/>
                </a:lnTo>
                <a:lnTo>
                  <a:pt x="5943" y="8474"/>
                </a:lnTo>
                <a:lnTo>
                  <a:pt x="5907" y="8511"/>
                </a:lnTo>
                <a:lnTo>
                  <a:pt x="5613" y="7814"/>
                </a:lnTo>
                <a:lnTo>
                  <a:pt x="5576" y="7777"/>
                </a:lnTo>
                <a:lnTo>
                  <a:pt x="5540" y="7704"/>
                </a:lnTo>
                <a:lnTo>
                  <a:pt x="5393" y="7704"/>
                </a:lnTo>
                <a:lnTo>
                  <a:pt x="5356" y="7667"/>
                </a:lnTo>
                <a:lnTo>
                  <a:pt x="5173" y="7667"/>
                </a:lnTo>
                <a:lnTo>
                  <a:pt x="4990" y="7704"/>
                </a:lnTo>
                <a:lnTo>
                  <a:pt x="4843" y="7814"/>
                </a:lnTo>
                <a:lnTo>
                  <a:pt x="4733" y="7961"/>
                </a:lnTo>
                <a:lnTo>
                  <a:pt x="4659" y="8144"/>
                </a:lnTo>
                <a:lnTo>
                  <a:pt x="4623" y="8327"/>
                </a:lnTo>
                <a:lnTo>
                  <a:pt x="4623" y="8511"/>
                </a:lnTo>
                <a:lnTo>
                  <a:pt x="4623" y="8694"/>
                </a:lnTo>
                <a:lnTo>
                  <a:pt x="3669" y="8951"/>
                </a:lnTo>
                <a:lnTo>
                  <a:pt x="3229" y="9134"/>
                </a:lnTo>
                <a:lnTo>
                  <a:pt x="2752" y="9318"/>
                </a:lnTo>
                <a:lnTo>
                  <a:pt x="2348" y="7997"/>
                </a:lnTo>
                <a:lnTo>
                  <a:pt x="1908" y="6677"/>
                </a:lnTo>
                <a:lnTo>
                  <a:pt x="1541" y="5356"/>
                </a:lnTo>
                <a:lnTo>
                  <a:pt x="1395" y="4696"/>
                </a:lnTo>
                <a:lnTo>
                  <a:pt x="1285" y="3999"/>
                </a:lnTo>
                <a:lnTo>
                  <a:pt x="1505" y="3962"/>
                </a:lnTo>
                <a:lnTo>
                  <a:pt x="1725" y="3926"/>
                </a:lnTo>
                <a:lnTo>
                  <a:pt x="2165" y="3816"/>
                </a:lnTo>
                <a:lnTo>
                  <a:pt x="3302" y="3485"/>
                </a:lnTo>
                <a:lnTo>
                  <a:pt x="5760" y="2825"/>
                </a:lnTo>
                <a:lnTo>
                  <a:pt x="6934" y="2495"/>
                </a:lnTo>
                <a:lnTo>
                  <a:pt x="8071" y="2092"/>
                </a:lnTo>
                <a:lnTo>
                  <a:pt x="9135" y="1725"/>
                </a:lnTo>
                <a:lnTo>
                  <a:pt x="9758" y="1505"/>
                </a:lnTo>
                <a:lnTo>
                  <a:pt x="9978" y="1395"/>
                </a:lnTo>
                <a:lnTo>
                  <a:pt x="10088" y="1358"/>
                </a:lnTo>
                <a:lnTo>
                  <a:pt x="10162" y="1321"/>
                </a:lnTo>
                <a:close/>
                <a:moveTo>
                  <a:pt x="12876" y="8988"/>
                </a:moveTo>
                <a:lnTo>
                  <a:pt x="13023" y="9575"/>
                </a:lnTo>
                <a:lnTo>
                  <a:pt x="13096" y="9905"/>
                </a:lnTo>
                <a:lnTo>
                  <a:pt x="13206" y="10198"/>
                </a:lnTo>
                <a:lnTo>
                  <a:pt x="12619" y="10271"/>
                </a:lnTo>
                <a:lnTo>
                  <a:pt x="12069" y="10418"/>
                </a:lnTo>
                <a:lnTo>
                  <a:pt x="11519" y="10565"/>
                </a:lnTo>
                <a:lnTo>
                  <a:pt x="10969" y="10748"/>
                </a:lnTo>
                <a:lnTo>
                  <a:pt x="9685" y="11225"/>
                </a:lnTo>
                <a:lnTo>
                  <a:pt x="8438" y="11702"/>
                </a:lnTo>
                <a:lnTo>
                  <a:pt x="5980" y="12619"/>
                </a:lnTo>
                <a:lnTo>
                  <a:pt x="4879" y="13023"/>
                </a:lnTo>
                <a:lnTo>
                  <a:pt x="4329" y="13243"/>
                </a:lnTo>
                <a:lnTo>
                  <a:pt x="3816" y="13499"/>
                </a:lnTo>
                <a:lnTo>
                  <a:pt x="3669" y="12692"/>
                </a:lnTo>
                <a:lnTo>
                  <a:pt x="3522" y="11885"/>
                </a:lnTo>
                <a:lnTo>
                  <a:pt x="3742" y="11885"/>
                </a:lnTo>
                <a:lnTo>
                  <a:pt x="3999" y="11812"/>
                </a:lnTo>
                <a:lnTo>
                  <a:pt x="5173" y="11482"/>
                </a:lnTo>
                <a:lnTo>
                  <a:pt x="7190" y="10932"/>
                </a:lnTo>
                <a:lnTo>
                  <a:pt x="7374" y="11335"/>
                </a:lnTo>
                <a:lnTo>
                  <a:pt x="7594" y="11702"/>
                </a:lnTo>
                <a:lnTo>
                  <a:pt x="7631" y="11775"/>
                </a:lnTo>
                <a:lnTo>
                  <a:pt x="7814" y="11775"/>
                </a:lnTo>
                <a:lnTo>
                  <a:pt x="7887" y="11702"/>
                </a:lnTo>
                <a:lnTo>
                  <a:pt x="7961" y="11629"/>
                </a:lnTo>
                <a:lnTo>
                  <a:pt x="8107" y="11592"/>
                </a:lnTo>
                <a:lnTo>
                  <a:pt x="8401" y="11519"/>
                </a:lnTo>
                <a:lnTo>
                  <a:pt x="8474" y="11445"/>
                </a:lnTo>
                <a:lnTo>
                  <a:pt x="8548" y="11372"/>
                </a:lnTo>
                <a:lnTo>
                  <a:pt x="8658" y="11189"/>
                </a:lnTo>
                <a:lnTo>
                  <a:pt x="8694" y="11005"/>
                </a:lnTo>
                <a:lnTo>
                  <a:pt x="8694" y="10785"/>
                </a:lnTo>
                <a:lnTo>
                  <a:pt x="8658" y="10602"/>
                </a:lnTo>
                <a:lnTo>
                  <a:pt x="8621" y="10418"/>
                </a:lnTo>
                <a:lnTo>
                  <a:pt x="8658" y="10492"/>
                </a:lnTo>
                <a:lnTo>
                  <a:pt x="8768" y="10528"/>
                </a:lnTo>
                <a:lnTo>
                  <a:pt x="9025" y="10492"/>
                </a:lnTo>
                <a:lnTo>
                  <a:pt x="9281" y="10418"/>
                </a:lnTo>
                <a:lnTo>
                  <a:pt x="9428" y="10638"/>
                </a:lnTo>
                <a:lnTo>
                  <a:pt x="9611" y="10822"/>
                </a:lnTo>
                <a:lnTo>
                  <a:pt x="9758" y="10895"/>
                </a:lnTo>
                <a:lnTo>
                  <a:pt x="9942" y="10932"/>
                </a:lnTo>
                <a:lnTo>
                  <a:pt x="10088" y="10932"/>
                </a:lnTo>
                <a:lnTo>
                  <a:pt x="10235" y="10858"/>
                </a:lnTo>
                <a:lnTo>
                  <a:pt x="10382" y="10785"/>
                </a:lnTo>
                <a:lnTo>
                  <a:pt x="10492" y="10638"/>
                </a:lnTo>
                <a:lnTo>
                  <a:pt x="10565" y="10492"/>
                </a:lnTo>
                <a:lnTo>
                  <a:pt x="10602" y="10345"/>
                </a:lnTo>
                <a:lnTo>
                  <a:pt x="10639" y="10161"/>
                </a:lnTo>
                <a:lnTo>
                  <a:pt x="10602" y="9978"/>
                </a:lnTo>
                <a:lnTo>
                  <a:pt x="10492" y="9648"/>
                </a:lnTo>
                <a:lnTo>
                  <a:pt x="10749" y="9648"/>
                </a:lnTo>
                <a:lnTo>
                  <a:pt x="11005" y="9611"/>
                </a:lnTo>
                <a:lnTo>
                  <a:pt x="11629" y="9428"/>
                </a:lnTo>
                <a:lnTo>
                  <a:pt x="12876" y="8988"/>
                </a:lnTo>
                <a:close/>
                <a:moveTo>
                  <a:pt x="13206" y="10675"/>
                </a:moveTo>
                <a:lnTo>
                  <a:pt x="13096" y="10712"/>
                </a:lnTo>
                <a:lnTo>
                  <a:pt x="11592" y="11262"/>
                </a:lnTo>
                <a:lnTo>
                  <a:pt x="8731" y="12362"/>
                </a:lnTo>
                <a:lnTo>
                  <a:pt x="7300" y="12876"/>
                </a:lnTo>
                <a:lnTo>
                  <a:pt x="6604" y="13133"/>
                </a:lnTo>
                <a:lnTo>
                  <a:pt x="5870" y="13316"/>
                </a:lnTo>
                <a:lnTo>
                  <a:pt x="4696" y="13573"/>
                </a:lnTo>
                <a:lnTo>
                  <a:pt x="5393" y="13279"/>
                </a:lnTo>
                <a:lnTo>
                  <a:pt x="6090" y="13023"/>
                </a:lnTo>
                <a:lnTo>
                  <a:pt x="8438" y="12179"/>
                </a:lnTo>
                <a:lnTo>
                  <a:pt x="9611" y="11702"/>
                </a:lnTo>
                <a:lnTo>
                  <a:pt x="10822" y="11299"/>
                </a:lnTo>
                <a:lnTo>
                  <a:pt x="11409" y="11078"/>
                </a:lnTo>
                <a:lnTo>
                  <a:pt x="11996" y="10895"/>
                </a:lnTo>
                <a:lnTo>
                  <a:pt x="12619" y="10748"/>
                </a:lnTo>
                <a:lnTo>
                  <a:pt x="13206" y="10675"/>
                </a:lnTo>
                <a:close/>
                <a:moveTo>
                  <a:pt x="10492" y="478"/>
                </a:moveTo>
                <a:lnTo>
                  <a:pt x="10712" y="1064"/>
                </a:lnTo>
                <a:lnTo>
                  <a:pt x="10969" y="1688"/>
                </a:lnTo>
                <a:lnTo>
                  <a:pt x="11482" y="2862"/>
                </a:lnTo>
                <a:lnTo>
                  <a:pt x="11996" y="4182"/>
                </a:lnTo>
                <a:lnTo>
                  <a:pt x="12473" y="5466"/>
                </a:lnTo>
                <a:lnTo>
                  <a:pt x="12876" y="6713"/>
                </a:lnTo>
                <a:lnTo>
                  <a:pt x="13280" y="7924"/>
                </a:lnTo>
                <a:lnTo>
                  <a:pt x="13683" y="9171"/>
                </a:lnTo>
                <a:lnTo>
                  <a:pt x="14013" y="10418"/>
                </a:lnTo>
                <a:lnTo>
                  <a:pt x="13793" y="10418"/>
                </a:lnTo>
                <a:lnTo>
                  <a:pt x="13573" y="10492"/>
                </a:lnTo>
                <a:lnTo>
                  <a:pt x="13573" y="10418"/>
                </a:lnTo>
                <a:lnTo>
                  <a:pt x="13573" y="10308"/>
                </a:lnTo>
                <a:lnTo>
                  <a:pt x="13646" y="10235"/>
                </a:lnTo>
                <a:lnTo>
                  <a:pt x="13646" y="10125"/>
                </a:lnTo>
                <a:lnTo>
                  <a:pt x="13610" y="9831"/>
                </a:lnTo>
                <a:lnTo>
                  <a:pt x="13610" y="9758"/>
                </a:lnTo>
                <a:lnTo>
                  <a:pt x="13610" y="9721"/>
                </a:lnTo>
                <a:lnTo>
                  <a:pt x="13426" y="9024"/>
                </a:lnTo>
                <a:lnTo>
                  <a:pt x="13096" y="7777"/>
                </a:lnTo>
                <a:lnTo>
                  <a:pt x="12693" y="6603"/>
                </a:lnTo>
                <a:lnTo>
                  <a:pt x="12289" y="5430"/>
                </a:lnTo>
                <a:lnTo>
                  <a:pt x="11849" y="4256"/>
                </a:lnTo>
                <a:lnTo>
                  <a:pt x="11372" y="3119"/>
                </a:lnTo>
                <a:lnTo>
                  <a:pt x="10859" y="1981"/>
                </a:lnTo>
                <a:lnTo>
                  <a:pt x="10675" y="1651"/>
                </a:lnTo>
                <a:lnTo>
                  <a:pt x="10492" y="1358"/>
                </a:lnTo>
                <a:lnTo>
                  <a:pt x="10602" y="1285"/>
                </a:lnTo>
                <a:lnTo>
                  <a:pt x="10639" y="1174"/>
                </a:lnTo>
                <a:lnTo>
                  <a:pt x="10602" y="1064"/>
                </a:lnTo>
                <a:lnTo>
                  <a:pt x="10565" y="991"/>
                </a:lnTo>
                <a:lnTo>
                  <a:pt x="10528" y="954"/>
                </a:lnTo>
                <a:lnTo>
                  <a:pt x="10455" y="918"/>
                </a:lnTo>
                <a:lnTo>
                  <a:pt x="10272" y="881"/>
                </a:lnTo>
                <a:lnTo>
                  <a:pt x="10088" y="918"/>
                </a:lnTo>
                <a:lnTo>
                  <a:pt x="9391" y="1138"/>
                </a:lnTo>
                <a:lnTo>
                  <a:pt x="8658" y="1431"/>
                </a:lnTo>
                <a:lnTo>
                  <a:pt x="7924" y="1688"/>
                </a:lnTo>
                <a:lnTo>
                  <a:pt x="7190" y="1945"/>
                </a:lnTo>
                <a:lnTo>
                  <a:pt x="5650" y="2422"/>
                </a:lnTo>
                <a:lnTo>
                  <a:pt x="4109" y="2862"/>
                </a:lnTo>
                <a:lnTo>
                  <a:pt x="2569" y="3265"/>
                </a:lnTo>
                <a:lnTo>
                  <a:pt x="1762" y="3485"/>
                </a:lnTo>
                <a:lnTo>
                  <a:pt x="1358" y="3632"/>
                </a:lnTo>
                <a:lnTo>
                  <a:pt x="1175" y="3706"/>
                </a:lnTo>
                <a:lnTo>
                  <a:pt x="1028" y="3816"/>
                </a:lnTo>
                <a:lnTo>
                  <a:pt x="991" y="3816"/>
                </a:lnTo>
                <a:lnTo>
                  <a:pt x="955" y="3889"/>
                </a:lnTo>
                <a:lnTo>
                  <a:pt x="918" y="3962"/>
                </a:lnTo>
                <a:lnTo>
                  <a:pt x="991" y="4586"/>
                </a:lnTo>
                <a:lnTo>
                  <a:pt x="1101" y="5209"/>
                </a:lnTo>
                <a:lnTo>
                  <a:pt x="1248" y="5796"/>
                </a:lnTo>
                <a:lnTo>
                  <a:pt x="1395" y="6420"/>
                </a:lnTo>
                <a:lnTo>
                  <a:pt x="1725" y="7594"/>
                </a:lnTo>
                <a:lnTo>
                  <a:pt x="2128" y="8768"/>
                </a:lnTo>
                <a:lnTo>
                  <a:pt x="2532" y="9978"/>
                </a:lnTo>
                <a:lnTo>
                  <a:pt x="2899" y="11152"/>
                </a:lnTo>
                <a:lnTo>
                  <a:pt x="3045" y="11739"/>
                </a:lnTo>
                <a:lnTo>
                  <a:pt x="3192" y="12362"/>
                </a:lnTo>
                <a:lnTo>
                  <a:pt x="3302" y="12949"/>
                </a:lnTo>
                <a:lnTo>
                  <a:pt x="3412" y="13573"/>
                </a:lnTo>
                <a:lnTo>
                  <a:pt x="3412" y="13683"/>
                </a:lnTo>
                <a:lnTo>
                  <a:pt x="3486" y="13720"/>
                </a:lnTo>
                <a:lnTo>
                  <a:pt x="3559" y="13756"/>
                </a:lnTo>
                <a:lnTo>
                  <a:pt x="3632" y="13793"/>
                </a:lnTo>
                <a:lnTo>
                  <a:pt x="3669" y="13830"/>
                </a:lnTo>
                <a:lnTo>
                  <a:pt x="3742" y="13830"/>
                </a:lnTo>
                <a:lnTo>
                  <a:pt x="4036" y="13756"/>
                </a:lnTo>
                <a:lnTo>
                  <a:pt x="3706" y="13903"/>
                </a:lnTo>
                <a:lnTo>
                  <a:pt x="3412" y="14086"/>
                </a:lnTo>
                <a:lnTo>
                  <a:pt x="2569" y="11115"/>
                </a:lnTo>
                <a:lnTo>
                  <a:pt x="2128" y="9611"/>
                </a:lnTo>
                <a:lnTo>
                  <a:pt x="1725" y="8144"/>
                </a:lnTo>
                <a:lnTo>
                  <a:pt x="955" y="5136"/>
                </a:lnTo>
                <a:lnTo>
                  <a:pt x="808" y="4439"/>
                </a:lnTo>
                <a:lnTo>
                  <a:pt x="661" y="3999"/>
                </a:lnTo>
                <a:lnTo>
                  <a:pt x="588" y="3779"/>
                </a:lnTo>
                <a:lnTo>
                  <a:pt x="478" y="3632"/>
                </a:lnTo>
                <a:lnTo>
                  <a:pt x="1065" y="3522"/>
                </a:lnTo>
                <a:lnTo>
                  <a:pt x="1652" y="3412"/>
                </a:lnTo>
                <a:lnTo>
                  <a:pt x="2825" y="3045"/>
                </a:lnTo>
                <a:lnTo>
                  <a:pt x="4183" y="2642"/>
                </a:lnTo>
                <a:lnTo>
                  <a:pt x="5503" y="2202"/>
                </a:lnTo>
                <a:lnTo>
                  <a:pt x="8034" y="1358"/>
                </a:lnTo>
                <a:lnTo>
                  <a:pt x="9281" y="918"/>
                </a:lnTo>
                <a:lnTo>
                  <a:pt x="9905" y="734"/>
                </a:lnTo>
                <a:lnTo>
                  <a:pt x="10198" y="624"/>
                </a:lnTo>
                <a:lnTo>
                  <a:pt x="10492" y="478"/>
                </a:lnTo>
                <a:close/>
                <a:moveTo>
                  <a:pt x="10455" y="1"/>
                </a:moveTo>
                <a:lnTo>
                  <a:pt x="10162" y="37"/>
                </a:lnTo>
                <a:lnTo>
                  <a:pt x="9832" y="147"/>
                </a:lnTo>
                <a:lnTo>
                  <a:pt x="9245" y="367"/>
                </a:lnTo>
                <a:lnTo>
                  <a:pt x="7997" y="808"/>
                </a:lnTo>
                <a:lnTo>
                  <a:pt x="5503" y="1651"/>
                </a:lnTo>
                <a:lnTo>
                  <a:pt x="2935" y="2495"/>
                </a:lnTo>
                <a:lnTo>
                  <a:pt x="1615" y="2899"/>
                </a:lnTo>
                <a:lnTo>
                  <a:pt x="918" y="3082"/>
                </a:lnTo>
                <a:lnTo>
                  <a:pt x="258" y="3339"/>
                </a:lnTo>
                <a:lnTo>
                  <a:pt x="184" y="3412"/>
                </a:lnTo>
                <a:lnTo>
                  <a:pt x="148" y="3522"/>
                </a:lnTo>
                <a:lnTo>
                  <a:pt x="38" y="3559"/>
                </a:lnTo>
                <a:lnTo>
                  <a:pt x="1" y="3595"/>
                </a:lnTo>
                <a:lnTo>
                  <a:pt x="1" y="3632"/>
                </a:lnTo>
                <a:lnTo>
                  <a:pt x="38" y="3779"/>
                </a:lnTo>
                <a:lnTo>
                  <a:pt x="111" y="3926"/>
                </a:lnTo>
                <a:lnTo>
                  <a:pt x="184" y="4036"/>
                </a:lnTo>
                <a:lnTo>
                  <a:pt x="221" y="4146"/>
                </a:lnTo>
                <a:lnTo>
                  <a:pt x="294" y="4366"/>
                </a:lnTo>
                <a:lnTo>
                  <a:pt x="588" y="5796"/>
                </a:lnTo>
                <a:lnTo>
                  <a:pt x="955" y="7227"/>
                </a:lnTo>
                <a:lnTo>
                  <a:pt x="1285" y="8658"/>
                </a:lnTo>
                <a:lnTo>
                  <a:pt x="2055" y="11482"/>
                </a:lnTo>
                <a:lnTo>
                  <a:pt x="2459" y="12876"/>
                </a:lnTo>
                <a:lnTo>
                  <a:pt x="2899" y="14233"/>
                </a:lnTo>
                <a:lnTo>
                  <a:pt x="2935" y="14380"/>
                </a:lnTo>
                <a:lnTo>
                  <a:pt x="3045" y="14416"/>
                </a:lnTo>
                <a:lnTo>
                  <a:pt x="3155" y="14453"/>
                </a:lnTo>
                <a:lnTo>
                  <a:pt x="3302" y="14416"/>
                </a:lnTo>
                <a:lnTo>
                  <a:pt x="3596" y="14343"/>
                </a:lnTo>
                <a:lnTo>
                  <a:pt x="3889" y="14270"/>
                </a:lnTo>
                <a:lnTo>
                  <a:pt x="4513" y="14086"/>
                </a:lnTo>
                <a:lnTo>
                  <a:pt x="5980" y="13793"/>
                </a:lnTo>
                <a:lnTo>
                  <a:pt x="6714" y="13610"/>
                </a:lnTo>
                <a:lnTo>
                  <a:pt x="7447" y="13353"/>
                </a:lnTo>
                <a:lnTo>
                  <a:pt x="8878" y="12839"/>
                </a:lnTo>
                <a:lnTo>
                  <a:pt x="11739" y="11775"/>
                </a:lnTo>
                <a:lnTo>
                  <a:pt x="13133" y="11225"/>
                </a:lnTo>
                <a:lnTo>
                  <a:pt x="13646" y="11078"/>
                </a:lnTo>
                <a:lnTo>
                  <a:pt x="13903" y="10968"/>
                </a:lnTo>
                <a:lnTo>
                  <a:pt x="14160" y="10822"/>
                </a:lnTo>
                <a:lnTo>
                  <a:pt x="14197" y="10932"/>
                </a:lnTo>
                <a:lnTo>
                  <a:pt x="14270" y="10968"/>
                </a:lnTo>
                <a:lnTo>
                  <a:pt x="14380" y="11005"/>
                </a:lnTo>
                <a:lnTo>
                  <a:pt x="14490" y="11005"/>
                </a:lnTo>
                <a:lnTo>
                  <a:pt x="14563" y="10932"/>
                </a:lnTo>
                <a:lnTo>
                  <a:pt x="14637" y="10895"/>
                </a:lnTo>
                <a:lnTo>
                  <a:pt x="14674" y="10785"/>
                </a:lnTo>
                <a:lnTo>
                  <a:pt x="14637" y="10675"/>
                </a:lnTo>
                <a:lnTo>
                  <a:pt x="14270" y="9318"/>
                </a:lnTo>
                <a:lnTo>
                  <a:pt x="13867" y="7997"/>
                </a:lnTo>
                <a:lnTo>
                  <a:pt x="13426" y="6640"/>
                </a:lnTo>
                <a:lnTo>
                  <a:pt x="12949" y="5356"/>
                </a:lnTo>
                <a:lnTo>
                  <a:pt x="12473" y="4036"/>
                </a:lnTo>
                <a:lnTo>
                  <a:pt x="11922" y="2752"/>
                </a:lnTo>
                <a:lnTo>
                  <a:pt x="11409" y="1468"/>
                </a:lnTo>
                <a:lnTo>
                  <a:pt x="11115" y="881"/>
                </a:lnTo>
                <a:lnTo>
                  <a:pt x="10785" y="257"/>
                </a:lnTo>
                <a:lnTo>
                  <a:pt x="10749" y="221"/>
                </a:lnTo>
                <a:lnTo>
                  <a:pt x="10675" y="184"/>
                </a:lnTo>
                <a:lnTo>
                  <a:pt x="10639" y="111"/>
                </a:lnTo>
                <a:lnTo>
                  <a:pt x="10602" y="74"/>
                </a:lnTo>
                <a:lnTo>
                  <a:pt x="10528" y="37"/>
                </a:lnTo>
                <a:lnTo>
                  <a:pt x="10455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1" name="Google Shape;281;p4"/>
          <p:cNvSpPr/>
          <p:nvPr/>
        </p:nvSpPr>
        <p:spPr>
          <a:xfrm>
            <a:off x="1525678" y="4911343"/>
            <a:ext cx="391238" cy="289295"/>
          </a:xfrm>
          <a:custGeom>
            <a:avLst/>
            <a:gdLst/>
            <a:ahLst/>
            <a:cxnLst/>
            <a:rect l="l" t="t" r="r" b="b"/>
            <a:pathLst>
              <a:path w="13793" h="10199" extrusionOk="0">
                <a:moveTo>
                  <a:pt x="5649" y="2128"/>
                </a:moveTo>
                <a:lnTo>
                  <a:pt x="5503" y="2165"/>
                </a:lnTo>
                <a:lnTo>
                  <a:pt x="5356" y="2238"/>
                </a:lnTo>
                <a:lnTo>
                  <a:pt x="5209" y="2312"/>
                </a:lnTo>
                <a:lnTo>
                  <a:pt x="5099" y="2422"/>
                </a:lnTo>
                <a:lnTo>
                  <a:pt x="4989" y="2532"/>
                </a:lnTo>
                <a:lnTo>
                  <a:pt x="4916" y="2642"/>
                </a:lnTo>
                <a:lnTo>
                  <a:pt x="4879" y="2788"/>
                </a:lnTo>
                <a:lnTo>
                  <a:pt x="4842" y="2935"/>
                </a:lnTo>
                <a:lnTo>
                  <a:pt x="4842" y="3119"/>
                </a:lnTo>
                <a:lnTo>
                  <a:pt x="4879" y="3265"/>
                </a:lnTo>
                <a:lnTo>
                  <a:pt x="4916" y="3375"/>
                </a:lnTo>
                <a:lnTo>
                  <a:pt x="5026" y="3485"/>
                </a:lnTo>
                <a:lnTo>
                  <a:pt x="5136" y="3522"/>
                </a:lnTo>
                <a:lnTo>
                  <a:pt x="5209" y="3522"/>
                </a:lnTo>
                <a:lnTo>
                  <a:pt x="5319" y="3449"/>
                </a:lnTo>
                <a:lnTo>
                  <a:pt x="5356" y="3375"/>
                </a:lnTo>
                <a:lnTo>
                  <a:pt x="5393" y="3119"/>
                </a:lnTo>
                <a:lnTo>
                  <a:pt x="5393" y="2899"/>
                </a:lnTo>
                <a:lnTo>
                  <a:pt x="5429" y="3045"/>
                </a:lnTo>
                <a:lnTo>
                  <a:pt x="5466" y="3229"/>
                </a:lnTo>
                <a:lnTo>
                  <a:pt x="5503" y="3632"/>
                </a:lnTo>
                <a:lnTo>
                  <a:pt x="5576" y="3926"/>
                </a:lnTo>
                <a:lnTo>
                  <a:pt x="5613" y="4072"/>
                </a:lnTo>
                <a:lnTo>
                  <a:pt x="5723" y="4219"/>
                </a:lnTo>
                <a:lnTo>
                  <a:pt x="5796" y="4256"/>
                </a:lnTo>
                <a:lnTo>
                  <a:pt x="5833" y="4256"/>
                </a:lnTo>
                <a:lnTo>
                  <a:pt x="5906" y="4219"/>
                </a:lnTo>
                <a:lnTo>
                  <a:pt x="5943" y="4146"/>
                </a:lnTo>
                <a:lnTo>
                  <a:pt x="5980" y="4036"/>
                </a:lnTo>
                <a:lnTo>
                  <a:pt x="5980" y="3926"/>
                </a:lnTo>
                <a:lnTo>
                  <a:pt x="5943" y="3669"/>
                </a:lnTo>
                <a:lnTo>
                  <a:pt x="5833" y="3082"/>
                </a:lnTo>
                <a:lnTo>
                  <a:pt x="5759" y="2825"/>
                </a:lnTo>
                <a:lnTo>
                  <a:pt x="5686" y="2715"/>
                </a:lnTo>
                <a:lnTo>
                  <a:pt x="5613" y="2642"/>
                </a:lnTo>
                <a:lnTo>
                  <a:pt x="5723" y="2605"/>
                </a:lnTo>
                <a:lnTo>
                  <a:pt x="6016" y="2605"/>
                </a:lnTo>
                <a:lnTo>
                  <a:pt x="6163" y="2642"/>
                </a:lnTo>
                <a:lnTo>
                  <a:pt x="6310" y="3045"/>
                </a:lnTo>
                <a:lnTo>
                  <a:pt x="6456" y="3522"/>
                </a:lnTo>
                <a:lnTo>
                  <a:pt x="6603" y="3999"/>
                </a:lnTo>
                <a:lnTo>
                  <a:pt x="6640" y="4072"/>
                </a:lnTo>
                <a:lnTo>
                  <a:pt x="6677" y="4109"/>
                </a:lnTo>
                <a:lnTo>
                  <a:pt x="6750" y="4146"/>
                </a:lnTo>
                <a:lnTo>
                  <a:pt x="6823" y="4109"/>
                </a:lnTo>
                <a:lnTo>
                  <a:pt x="6897" y="4072"/>
                </a:lnTo>
                <a:lnTo>
                  <a:pt x="6970" y="4036"/>
                </a:lnTo>
                <a:lnTo>
                  <a:pt x="7007" y="3926"/>
                </a:lnTo>
                <a:lnTo>
                  <a:pt x="7007" y="3852"/>
                </a:lnTo>
                <a:lnTo>
                  <a:pt x="6860" y="3412"/>
                </a:lnTo>
                <a:lnTo>
                  <a:pt x="6750" y="3009"/>
                </a:lnTo>
                <a:lnTo>
                  <a:pt x="6677" y="2862"/>
                </a:lnTo>
                <a:lnTo>
                  <a:pt x="6970" y="3045"/>
                </a:lnTo>
                <a:lnTo>
                  <a:pt x="7227" y="3229"/>
                </a:lnTo>
                <a:lnTo>
                  <a:pt x="7227" y="3449"/>
                </a:lnTo>
                <a:lnTo>
                  <a:pt x="7263" y="3669"/>
                </a:lnTo>
                <a:lnTo>
                  <a:pt x="7410" y="4072"/>
                </a:lnTo>
                <a:lnTo>
                  <a:pt x="7484" y="4146"/>
                </a:lnTo>
                <a:lnTo>
                  <a:pt x="7520" y="4182"/>
                </a:lnTo>
                <a:lnTo>
                  <a:pt x="7667" y="4182"/>
                </a:lnTo>
                <a:lnTo>
                  <a:pt x="7740" y="4146"/>
                </a:lnTo>
                <a:lnTo>
                  <a:pt x="7777" y="4109"/>
                </a:lnTo>
                <a:lnTo>
                  <a:pt x="7814" y="4036"/>
                </a:lnTo>
                <a:lnTo>
                  <a:pt x="7777" y="3926"/>
                </a:lnTo>
                <a:lnTo>
                  <a:pt x="7704" y="3669"/>
                </a:lnTo>
                <a:lnTo>
                  <a:pt x="8034" y="3962"/>
                </a:lnTo>
                <a:lnTo>
                  <a:pt x="8070" y="3999"/>
                </a:lnTo>
                <a:lnTo>
                  <a:pt x="8107" y="3999"/>
                </a:lnTo>
                <a:lnTo>
                  <a:pt x="8144" y="3962"/>
                </a:lnTo>
                <a:lnTo>
                  <a:pt x="8144" y="3926"/>
                </a:lnTo>
                <a:lnTo>
                  <a:pt x="8144" y="3742"/>
                </a:lnTo>
                <a:lnTo>
                  <a:pt x="8107" y="3595"/>
                </a:lnTo>
                <a:lnTo>
                  <a:pt x="7960" y="3302"/>
                </a:lnTo>
                <a:lnTo>
                  <a:pt x="7740" y="3009"/>
                </a:lnTo>
                <a:lnTo>
                  <a:pt x="7484" y="2788"/>
                </a:lnTo>
                <a:lnTo>
                  <a:pt x="7190" y="2568"/>
                </a:lnTo>
                <a:lnTo>
                  <a:pt x="6897" y="2422"/>
                </a:lnTo>
                <a:lnTo>
                  <a:pt x="6566" y="2275"/>
                </a:lnTo>
                <a:lnTo>
                  <a:pt x="6273" y="2165"/>
                </a:lnTo>
                <a:lnTo>
                  <a:pt x="5943" y="2128"/>
                </a:lnTo>
                <a:close/>
                <a:moveTo>
                  <a:pt x="12215" y="3485"/>
                </a:moveTo>
                <a:lnTo>
                  <a:pt x="12142" y="3522"/>
                </a:lnTo>
                <a:lnTo>
                  <a:pt x="12142" y="3559"/>
                </a:lnTo>
                <a:lnTo>
                  <a:pt x="12142" y="3742"/>
                </a:lnTo>
                <a:lnTo>
                  <a:pt x="12142" y="3926"/>
                </a:lnTo>
                <a:lnTo>
                  <a:pt x="12252" y="4292"/>
                </a:lnTo>
                <a:lnTo>
                  <a:pt x="12436" y="4769"/>
                </a:lnTo>
                <a:lnTo>
                  <a:pt x="12582" y="5136"/>
                </a:lnTo>
                <a:lnTo>
                  <a:pt x="12546" y="5209"/>
                </a:lnTo>
                <a:lnTo>
                  <a:pt x="12546" y="5320"/>
                </a:lnTo>
                <a:lnTo>
                  <a:pt x="12582" y="5356"/>
                </a:lnTo>
                <a:lnTo>
                  <a:pt x="12582" y="5430"/>
                </a:lnTo>
                <a:lnTo>
                  <a:pt x="11885" y="5613"/>
                </a:lnTo>
                <a:lnTo>
                  <a:pt x="11885" y="5430"/>
                </a:lnTo>
                <a:lnTo>
                  <a:pt x="11849" y="5246"/>
                </a:lnTo>
                <a:lnTo>
                  <a:pt x="11702" y="4843"/>
                </a:lnTo>
                <a:lnTo>
                  <a:pt x="11629" y="4549"/>
                </a:lnTo>
                <a:lnTo>
                  <a:pt x="11482" y="4256"/>
                </a:lnTo>
                <a:lnTo>
                  <a:pt x="11335" y="3999"/>
                </a:lnTo>
                <a:lnTo>
                  <a:pt x="11115" y="3742"/>
                </a:lnTo>
                <a:lnTo>
                  <a:pt x="11005" y="3742"/>
                </a:lnTo>
                <a:lnTo>
                  <a:pt x="10968" y="3779"/>
                </a:lnTo>
                <a:lnTo>
                  <a:pt x="10932" y="3852"/>
                </a:lnTo>
                <a:lnTo>
                  <a:pt x="10968" y="4109"/>
                </a:lnTo>
                <a:lnTo>
                  <a:pt x="11078" y="4366"/>
                </a:lnTo>
                <a:lnTo>
                  <a:pt x="11262" y="4879"/>
                </a:lnTo>
                <a:lnTo>
                  <a:pt x="11372" y="5320"/>
                </a:lnTo>
                <a:lnTo>
                  <a:pt x="11445" y="5540"/>
                </a:lnTo>
                <a:lnTo>
                  <a:pt x="11555" y="5686"/>
                </a:lnTo>
                <a:lnTo>
                  <a:pt x="11482" y="5723"/>
                </a:lnTo>
                <a:lnTo>
                  <a:pt x="11372" y="5723"/>
                </a:lnTo>
                <a:lnTo>
                  <a:pt x="11262" y="5686"/>
                </a:lnTo>
                <a:lnTo>
                  <a:pt x="11152" y="5650"/>
                </a:lnTo>
                <a:lnTo>
                  <a:pt x="11078" y="5576"/>
                </a:lnTo>
                <a:lnTo>
                  <a:pt x="10895" y="5393"/>
                </a:lnTo>
                <a:lnTo>
                  <a:pt x="10785" y="5209"/>
                </a:lnTo>
                <a:lnTo>
                  <a:pt x="10712" y="5173"/>
                </a:lnTo>
                <a:lnTo>
                  <a:pt x="10675" y="4916"/>
                </a:lnTo>
                <a:lnTo>
                  <a:pt x="10601" y="4696"/>
                </a:lnTo>
                <a:lnTo>
                  <a:pt x="10418" y="4292"/>
                </a:lnTo>
                <a:lnTo>
                  <a:pt x="10381" y="4256"/>
                </a:lnTo>
                <a:lnTo>
                  <a:pt x="10345" y="4219"/>
                </a:lnTo>
                <a:lnTo>
                  <a:pt x="10198" y="4219"/>
                </a:lnTo>
                <a:lnTo>
                  <a:pt x="10125" y="4292"/>
                </a:lnTo>
                <a:lnTo>
                  <a:pt x="10088" y="4366"/>
                </a:lnTo>
                <a:lnTo>
                  <a:pt x="10088" y="4402"/>
                </a:lnTo>
                <a:lnTo>
                  <a:pt x="10125" y="4659"/>
                </a:lnTo>
                <a:lnTo>
                  <a:pt x="10051" y="4623"/>
                </a:lnTo>
                <a:lnTo>
                  <a:pt x="9941" y="4586"/>
                </a:lnTo>
                <a:lnTo>
                  <a:pt x="9868" y="4623"/>
                </a:lnTo>
                <a:lnTo>
                  <a:pt x="9794" y="4696"/>
                </a:lnTo>
                <a:lnTo>
                  <a:pt x="9721" y="4806"/>
                </a:lnTo>
                <a:lnTo>
                  <a:pt x="9684" y="4916"/>
                </a:lnTo>
                <a:lnTo>
                  <a:pt x="9721" y="5026"/>
                </a:lnTo>
                <a:lnTo>
                  <a:pt x="9758" y="5099"/>
                </a:lnTo>
                <a:lnTo>
                  <a:pt x="9905" y="5246"/>
                </a:lnTo>
                <a:lnTo>
                  <a:pt x="10125" y="5356"/>
                </a:lnTo>
                <a:lnTo>
                  <a:pt x="10271" y="5430"/>
                </a:lnTo>
                <a:lnTo>
                  <a:pt x="10345" y="5540"/>
                </a:lnTo>
                <a:lnTo>
                  <a:pt x="10528" y="5796"/>
                </a:lnTo>
                <a:lnTo>
                  <a:pt x="10712" y="5980"/>
                </a:lnTo>
                <a:lnTo>
                  <a:pt x="10932" y="6163"/>
                </a:lnTo>
                <a:lnTo>
                  <a:pt x="11078" y="6200"/>
                </a:lnTo>
                <a:lnTo>
                  <a:pt x="11225" y="6237"/>
                </a:lnTo>
                <a:lnTo>
                  <a:pt x="11519" y="6237"/>
                </a:lnTo>
                <a:lnTo>
                  <a:pt x="11849" y="6163"/>
                </a:lnTo>
                <a:lnTo>
                  <a:pt x="12142" y="6090"/>
                </a:lnTo>
                <a:lnTo>
                  <a:pt x="12986" y="5833"/>
                </a:lnTo>
                <a:lnTo>
                  <a:pt x="13353" y="5686"/>
                </a:lnTo>
                <a:lnTo>
                  <a:pt x="13536" y="5613"/>
                </a:lnTo>
                <a:lnTo>
                  <a:pt x="13719" y="5540"/>
                </a:lnTo>
                <a:lnTo>
                  <a:pt x="13793" y="5466"/>
                </a:lnTo>
                <a:lnTo>
                  <a:pt x="13793" y="5356"/>
                </a:lnTo>
                <a:lnTo>
                  <a:pt x="13756" y="5283"/>
                </a:lnTo>
                <a:lnTo>
                  <a:pt x="13646" y="5246"/>
                </a:lnTo>
                <a:lnTo>
                  <a:pt x="13353" y="5246"/>
                </a:lnTo>
                <a:lnTo>
                  <a:pt x="13059" y="5320"/>
                </a:lnTo>
                <a:lnTo>
                  <a:pt x="13059" y="5099"/>
                </a:lnTo>
                <a:lnTo>
                  <a:pt x="12986" y="4879"/>
                </a:lnTo>
                <a:lnTo>
                  <a:pt x="12839" y="4513"/>
                </a:lnTo>
                <a:lnTo>
                  <a:pt x="12619" y="3962"/>
                </a:lnTo>
                <a:lnTo>
                  <a:pt x="12509" y="3706"/>
                </a:lnTo>
                <a:lnTo>
                  <a:pt x="12326" y="3485"/>
                </a:lnTo>
                <a:close/>
                <a:moveTo>
                  <a:pt x="12069" y="1"/>
                </a:moveTo>
                <a:lnTo>
                  <a:pt x="11702" y="37"/>
                </a:lnTo>
                <a:lnTo>
                  <a:pt x="11335" y="147"/>
                </a:lnTo>
                <a:lnTo>
                  <a:pt x="10638" y="368"/>
                </a:lnTo>
                <a:lnTo>
                  <a:pt x="9905" y="588"/>
                </a:lnTo>
                <a:lnTo>
                  <a:pt x="9538" y="698"/>
                </a:lnTo>
                <a:lnTo>
                  <a:pt x="9171" y="844"/>
                </a:lnTo>
                <a:lnTo>
                  <a:pt x="8914" y="1028"/>
                </a:lnTo>
                <a:lnTo>
                  <a:pt x="8694" y="1211"/>
                </a:lnTo>
                <a:lnTo>
                  <a:pt x="8547" y="1431"/>
                </a:lnTo>
                <a:lnTo>
                  <a:pt x="8437" y="1688"/>
                </a:lnTo>
                <a:lnTo>
                  <a:pt x="8401" y="1945"/>
                </a:lnTo>
                <a:lnTo>
                  <a:pt x="8401" y="2238"/>
                </a:lnTo>
                <a:lnTo>
                  <a:pt x="8401" y="2532"/>
                </a:lnTo>
                <a:lnTo>
                  <a:pt x="8474" y="2825"/>
                </a:lnTo>
                <a:lnTo>
                  <a:pt x="8804" y="4402"/>
                </a:lnTo>
                <a:lnTo>
                  <a:pt x="8951" y="5173"/>
                </a:lnTo>
                <a:lnTo>
                  <a:pt x="9098" y="5980"/>
                </a:lnTo>
                <a:lnTo>
                  <a:pt x="9134" y="6347"/>
                </a:lnTo>
                <a:lnTo>
                  <a:pt x="9134" y="6713"/>
                </a:lnTo>
                <a:lnTo>
                  <a:pt x="8914" y="6126"/>
                </a:lnTo>
                <a:lnTo>
                  <a:pt x="8841" y="5796"/>
                </a:lnTo>
                <a:lnTo>
                  <a:pt x="8731" y="5430"/>
                </a:lnTo>
                <a:lnTo>
                  <a:pt x="8657" y="5246"/>
                </a:lnTo>
                <a:lnTo>
                  <a:pt x="8547" y="5099"/>
                </a:lnTo>
                <a:lnTo>
                  <a:pt x="8437" y="4953"/>
                </a:lnTo>
                <a:lnTo>
                  <a:pt x="8327" y="4879"/>
                </a:lnTo>
                <a:lnTo>
                  <a:pt x="8254" y="4879"/>
                </a:lnTo>
                <a:lnTo>
                  <a:pt x="8217" y="4916"/>
                </a:lnTo>
                <a:lnTo>
                  <a:pt x="8180" y="5026"/>
                </a:lnTo>
                <a:lnTo>
                  <a:pt x="8180" y="5136"/>
                </a:lnTo>
                <a:lnTo>
                  <a:pt x="8217" y="5393"/>
                </a:lnTo>
                <a:lnTo>
                  <a:pt x="8364" y="5906"/>
                </a:lnTo>
                <a:lnTo>
                  <a:pt x="8584" y="6567"/>
                </a:lnTo>
                <a:lnTo>
                  <a:pt x="8767" y="7227"/>
                </a:lnTo>
                <a:lnTo>
                  <a:pt x="8731" y="7374"/>
                </a:lnTo>
                <a:lnTo>
                  <a:pt x="8731" y="7447"/>
                </a:lnTo>
                <a:lnTo>
                  <a:pt x="8731" y="7520"/>
                </a:lnTo>
                <a:lnTo>
                  <a:pt x="8804" y="7594"/>
                </a:lnTo>
                <a:lnTo>
                  <a:pt x="8694" y="7740"/>
                </a:lnTo>
                <a:lnTo>
                  <a:pt x="8547" y="7887"/>
                </a:lnTo>
                <a:lnTo>
                  <a:pt x="8401" y="7997"/>
                </a:lnTo>
                <a:lnTo>
                  <a:pt x="8180" y="8107"/>
                </a:lnTo>
                <a:lnTo>
                  <a:pt x="8144" y="8034"/>
                </a:lnTo>
                <a:lnTo>
                  <a:pt x="8144" y="7997"/>
                </a:lnTo>
                <a:lnTo>
                  <a:pt x="8070" y="7961"/>
                </a:lnTo>
                <a:lnTo>
                  <a:pt x="7630" y="6530"/>
                </a:lnTo>
                <a:lnTo>
                  <a:pt x="7337" y="5650"/>
                </a:lnTo>
                <a:lnTo>
                  <a:pt x="7153" y="5283"/>
                </a:lnTo>
                <a:lnTo>
                  <a:pt x="7080" y="5026"/>
                </a:lnTo>
                <a:lnTo>
                  <a:pt x="7080" y="4953"/>
                </a:lnTo>
                <a:lnTo>
                  <a:pt x="7080" y="4879"/>
                </a:lnTo>
                <a:lnTo>
                  <a:pt x="7117" y="4806"/>
                </a:lnTo>
                <a:lnTo>
                  <a:pt x="7153" y="4733"/>
                </a:lnTo>
                <a:lnTo>
                  <a:pt x="7117" y="4659"/>
                </a:lnTo>
                <a:lnTo>
                  <a:pt x="7080" y="4623"/>
                </a:lnTo>
                <a:lnTo>
                  <a:pt x="6860" y="4476"/>
                </a:lnTo>
                <a:lnTo>
                  <a:pt x="6750" y="4439"/>
                </a:lnTo>
                <a:lnTo>
                  <a:pt x="6640" y="4476"/>
                </a:lnTo>
                <a:lnTo>
                  <a:pt x="6603" y="4549"/>
                </a:lnTo>
                <a:lnTo>
                  <a:pt x="6603" y="4623"/>
                </a:lnTo>
                <a:lnTo>
                  <a:pt x="6640" y="4659"/>
                </a:lnTo>
                <a:lnTo>
                  <a:pt x="6677" y="4769"/>
                </a:lnTo>
                <a:lnTo>
                  <a:pt x="6640" y="4879"/>
                </a:lnTo>
                <a:lnTo>
                  <a:pt x="6640" y="5063"/>
                </a:lnTo>
                <a:lnTo>
                  <a:pt x="6713" y="5320"/>
                </a:lnTo>
                <a:lnTo>
                  <a:pt x="6787" y="5576"/>
                </a:lnTo>
                <a:lnTo>
                  <a:pt x="6970" y="6090"/>
                </a:lnTo>
                <a:lnTo>
                  <a:pt x="7667" y="8254"/>
                </a:lnTo>
                <a:lnTo>
                  <a:pt x="7300" y="8254"/>
                </a:lnTo>
                <a:lnTo>
                  <a:pt x="6970" y="8181"/>
                </a:lnTo>
                <a:lnTo>
                  <a:pt x="6970" y="8107"/>
                </a:lnTo>
                <a:lnTo>
                  <a:pt x="6970" y="8034"/>
                </a:lnTo>
                <a:lnTo>
                  <a:pt x="6897" y="7997"/>
                </a:lnTo>
                <a:lnTo>
                  <a:pt x="6530" y="6383"/>
                </a:lnTo>
                <a:lnTo>
                  <a:pt x="6310" y="5503"/>
                </a:lnTo>
                <a:lnTo>
                  <a:pt x="6200" y="5099"/>
                </a:lnTo>
                <a:lnTo>
                  <a:pt x="6090" y="4916"/>
                </a:lnTo>
                <a:lnTo>
                  <a:pt x="5980" y="4733"/>
                </a:lnTo>
                <a:lnTo>
                  <a:pt x="5943" y="4696"/>
                </a:lnTo>
                <a:lnTo>
                  <a:pt x="5906" y="4696"/>
                </a:lnTo>
                <a:lnTo>
                  <a:pt x="5833" y="4733"/>
                </a:lnTo>
                <a:lnTo>
                  <a:pt x="5833" y="4769"/>
                </a:lnTo>
                <a:lnTo>
                  <a:pt x="5796" y="4989"/>
                </a:lnTo>
                <a:lnTo>
                  <a:pt x="5796" y="5173"/>
                </a:lnTo>
                <a:lnTo>
                  <a:pt x="5870" y="5576"/>
                </a:lnTo>
                <a:lnTo>
                  <a:pt x="6053" y="6383"/>
                </a:lnTo>
                <a:lnTo>
                  <a:pt x="6420" y="7887"/>
                </a:lnTo>
                <a:lnTo>
                  <a:pt x="6420" y="7887"/>
                </a:lnTo>
                <a:lnTo>
                  <a:pt x="6163" y="7740"/>
                </a:lnTo>
                <a:lnTo>
                  <a:pt x="5980" y="7520"/>
                </a:lnTo>
                <a:lnTo>
                  <a:pt x="5759" y="7227"/>
                </a:lnTo>
                <a:lnTo>
                  <a:pt x="5576" y="6897"/>
                </a:lnTo>
                <a:lnTo>
                  <a:pt x="5466" y="6567"/>
                </a:lnTo>
                <a:lnTo>
                  <a:pt x="5393" y="6237"/>
                </a:lnTo>
                <a:lnTo>
                  <a:pt x="5246" y="5540"/>
                </a:lnTo>
                <a:lnTo>
                  <a:pt x="5173" y="5209"/>
                </a:lnTo>
                <a:lnTo>
                  <a:pt x="5063" y="4879"/>
                </a:lnTo>
                <a:lnTo>
                  <a:pt x="4916" y="4586"/>
                </a:lnTo>
                <a:lnTo>
                  <a:pt x="4732" y="4366"/>
                </a:lnTo>
                <a:lnTo>
                  <a:pt x="4512" y="4146"/>
                </a:lnTo>
                <a:lnTo>
                  <a:pt x="4292" y="3962"/>
                </a:lnTo>
                <a:lnTo>
                  <a:pt x="4035" y="3816"/>
                </a:lnTo>
                <a:lnTo>
                  <a:pt x="3779" y="3706"/>
                </a:lnTo>
                <a:lnTo>
                  <a:pt x="3485" y="3595"/>
                </a:lnTo>
                <a:lnTo>
                  <a:pt x="3192" y="3522"/>
                </a:lnTo>
                <a:lnTo>
                  <a:pt x="2862" y="3449"/>
                </a:lnTo>
                <a:lnTo>
                  <a:pt x="2128" y="3449"/>
                </a:lnTo>
                <a:lnTo>
                  <a:pt x="1798" y="3522"/>
                </a:lnTo>
                <a:lnTo>
                  <a:pt x="1101" y="3669"/>
                </a:lnTo>
                <a:lnTo>
                  <a:pt x="404" y="3889"/>
                </a:lnTo>
                <a:lnTo>
                  <a:pt x="184" y="3962"/>
                </a:lnTo>
                <a:lnTo>
                  <a:pt x="74" y="4036"/>
                </a:lnTo>
                <a:lnTo>
                  <a:pt x="0" y="4109"/>
                </a:lnTo>
                <a:lnTo>
                  <a:pt x="0" y="4182"/>
                </a:lnTo>
                <a:lnTo>
                  <a:pt x="0" y="4219"/>
                </a:lnTo>
                <a:lnTo>
                  <a:pt x="0" y="4402"/>
                </a:lnTo>
                <a:lnTo>
                  <a:pt x="37" y="4439"/>
                </a:lnTo>
                <a:lnTo>
                  <a:pt x="74" y="4513"/>
                </a:lnTo>
                <a:lnTo>
                  <a:pt x="257" y="4586"/>
                </a:lnTo>
                <a:lnTo>
                  <a:pt x="404" y="4586"/>
                </a:lnTo>
                <a:lnTo>
                  <a:pt x="514" y="4513"/>
                </a:lnTo>
                <a:lnTo>
                  <a:pt x="624" y="4439"/>
                </a:lnTo>
                <a:lnTo>
                  <a:pt x="881" y="4329"/>
                </a:lnTo>
                <a:lnTo>
                  <a:pt x="881" y="4366"/>
                </a:lnTo>
                <a:lnTo>
                  <a:pt x="881" y="4549"/>
                </a:lnTo>
                <a:lnTo>
                  <a:pt x="881" y="4696"/>
                </a:lnTo>
                <a:lnTo>
                  <a:pt x="954" y="5026"/>
                </a:lnTo>
                <a:lnTo>
                  <a:pt x="1211" y="5686"/>
                </a:lnTo>
                <a:lnTo>
                  <a:pt x="1468" y="6493"/>
                </a:lnTo>
                <a:lnTo>
                  <a:pt x="1761" y="7300"/>
                </a:lnTo>
                <a:lnTo>
                  <a:pt x="1798" y="7374"/>
                </a:lnTo>
                <a:lnTo>
                  <a:pt x="1871" y="7447"/>
                </a:lnTo>
                <a:lnTo>
                  <a:pt x="2055" y="7447"/>
                </a:lnTo>
                <a:lnTo>
                  <a:pt x="2128" y="7410"/>
                </a:lnTo>
                <a:lnTo>
                  <a:pt x="2165" y="7337"/>
                </a:lnTo>
                <a:lnTo>
                  <a:pt x="2201" y="7227"/>
                </a:lnTo>
                <a:lnTo>
                  <a:pt x="2201" y="7154"/>
                </a:lnTo>
                <a:lnTo>
                  <a:pt x="1945" y="6383"/>
                </a:lnTo>
                <a:lnTo>
                  <a:pt x="1688" y="5650"/>
                </a:lnTo>
                <a:lnTo>
                  <a:pt x="1468" y="4989"/>
                </a:lnTo>
                <a:lnTo>
                  <a:pt x="1321" y="4696"/>
                </a:lnTo>
                <a:lnTo>
                  <a:pt x="1138" y="4402"/>
                </a:lnTo>
                <a:lnTo>
                  <a:pt x="1211" y="4329"/>
                </a:lnTo>
                <a:lnTo>
                  <a:pt x="1248" y="4329"/>
                </a:lnTo>
                <a:lnTo>
                  <a:pt x="1248" y="4292"/>
                </a:lnTo>
                <a:lnTo>
                  <a:pt x="1211" y="4292"/>
                </a:lnTo>
                <a:lnTo>
                  <a:pt x="1174" y="4256"/>
                </a:lnTo>
                <a:lnTo>
                  <a:pt x="1138" y="4256"/>
                </a:lnTo>
                <a:lnTo>
                  <a:pt x="1504" y="4182"/>
                </a:lnTo>
                <a:lnTo>
                  <a:pt x="1871" y="4109"/>
                </a:lnTo>
                <a:lnTo>
                  <a:pt x="1945" y="4256"/>
                </a:lnTo>
                <a:lnTo>
                  <a:pt x="2055" y="4439"/>
                </a:lnTo>
                <a:lnTo>
                  <a:pt x="2238" y="4879"/>
                </a:lnTo>
                <a:lnTo>
                  <a:pt x="2421" y="5320"/>
                </a:lnTo>
                <a:lnTo>
                  <a:pt x="2495" y="5760"/>
                </a:lnTo>
                <a:lnTo>
                  <a:pt x="2605" y="6200"/>
                </a:lnTo>
                <a:lnTo>
                  <a:pt x="2715" y="6420"/>
                </a:lnTo>
                <a:lnTo>
                  <a:pt x="2788" y="6603"/>
                </a:lnTo>
                <a:lnTo>
                  <a:pt x="2935" y="6787"/>
                </a:lnTo>
                <a:lnTo>
                  <a:pt x="3082" y="6933"/>
                </a:lnTo>
                <a:lnTo>
                  <a:pt x="3228" y="6970"/>
                </a:lnTo>
                <a:lnTo>
                  <a:pt x="3302" y="6933"/>
                </a:lnTo>
                <a:lnTo>
                  <a:pt x="3375" y="6860"/>
                </a:lnTo>
                <a:lnTo>
                  <a:pt x="3375" y="6750"/>
                </a:lnTo>
                <a:lnTo>
                  <a:pt x="3302" y="6530"/>
                </a:lnTo>
                <a:lnTo>
                  <a:pt x="3192" y="6347"/>
                </a:lnTo>
                <a:lnTo>
                  <a:pt x="3082" y="6126"/>
                </a:lnTo>
                <a:lnTo>
                  <a:pt x="3008" y="5943"/>
                </a:lnTo>
                <a:lnTo>
                  <a:pt x="2898" y="5503"/>
                </a:lnTo>
                <a:lnTo>
                  <a:pt x="2788" y="5063"/>
                </a:lnTo>
                <a:lnTo>
                  <a:pt x="2605" y="4549"/>
                </a:lnTo>
                <a:lnTo>
                  <a:pt x="2458" y="4292"/>
                </a:lnTo>
                <a:lnTo>
                  <a:pt x="2311" y="4036"/>
                </a:lnTo>
                <a:lnTo>
                  <a:pt x="2752" y="4036"/>
                </a:lnTo>
                <a:lnTo>
                  <a:pt x="3192" y="4109"/>
                </a:lnTo>
                <a:lnTo>
                  <a:pt x="3192" y="4219"/>
                </a:lnTo>
                <a:lnTo>
                  <a:pt x="3228" y="4366"/>
                </a:lnTo>
                <a:lnTo>
                  <a:pt x="3302" y="4623"/>
                </a:lnTo>
                <a:lnTo>
                  <a:pt x="3522" y="5063"/>
                </a:lnTo>
                <a:lnTo>
                  <a:pt x="3779" y="5833"/>
                </a:lnTo>
                <a:lnTo>
                  <a:pt x="3852" y="5943"/>
                </a:lnTo>
                <a:lnTo>
                  <a:pt x="3889" y="6016"/>
                </a:lnTo>
                <a:lnTo>
                  <a:pt x="3962" y="6090"/>
                </a:lnTo>
                <a:lnTo>
                  <a:pt x="4109" y="6126"/>
                </a:lnTo>
                <a:lnTo>
                  <a:pt x="4146" y="6090"/>
                </a:lnTo>
                <a:lnTo>
                  <a:pt x="4219" y="6053"/>
                </a:lnTo>
                <a:lnTo>
                  <a:pt x="4292" y="5943"/>
                </a:lnTo>
                <a:lnTo>
                  <a:pt x="4292" y="5796"/>
                </a:lnTo>
                <a:lnTo>
                  <a:pt x="4256" y="5686"/>
                </a:lnTo>
                <a:lnTo>
                  <a:pt x="4182" y="5540"/>
                </a:lnTo>
                <a:lnTo>
                  <a:pt x="3852" y="4659"/>
                </a:lnTo>
                <a:lnTo>
                  <a:pt x="3669" y="4292"/>
                </a:lnTo>
                <a:lnTo>
                  <a:pt x="4035" y="4513"/>
                </a:lnTo>
                <a:lnTo>
                  <a:pt x="4182" y="4623"/>
                </a:lnTo>
                <a:lnTo>
                  <a:pt x="4329" y="4769"/>
                </a:lnTo>
                <a:lnTo>
                  <a:pt x="4439" y="4953"/>
                </a:lnTo>
                <a:lnTo>
                  <a:pt x="4512" y="5136"/>
                </a:lnTo>
                <a:lnTo>
                  <a:pt x="4659" y="5540"/>
                </a:lnTo>
                <a:lnTo>
                  <a:pt x="4806" y="6347"/>
                </a:lnTo>
                <a:lnTo>
                  <a:pt x="4842" y="6640"/>
                </a:lnTo>
                <a:lnTo>
                  <a:pt x="4952" y="6933"/>
                </a:lnTo>
                <a:lnTo>
                  <a:pt x="5063" y="7190"/>
                </a:lnTo>
                <a:lnTo>
                  <a:pt x="5209" y="7447"/>
                </a:lnTo>
                <a:lnTo>
                  <a:pt x="5393" y="7704"/>
                </a:lnTo>
                <a:lnTo>
                  <a:pt x="5576" y="7924"/>
                </a:lnTo>
                <a:lnTo>
                  <a:pt x="5759" y="8144"/>
                </a:lnTo>
                <a:lnTo>
                  <a:pt x="5980" y="8327"/>
                </a:lnTo>
                <a:lnTo>
                  <a:pt x="6236" y="8474"/>
                </a:lnTo>
                <a:lnTo>
                  <a:pt x="6493" y="8621"/>
                </a:lnTo>
                <a:lnTo>
                  <a:pt x="6750" y="8694"/>
                </a:lnTo>
                <a:lnTo>
                  <a:pt x="7043" y="8768"/>
                </a:lnTo>
                <a:lnTo>
                  <a:pt x="7300" y="8804"/>
                </a:lnTo>
                <a:lnTo>
                  <a:pt x="7924" y="8804"/>
                </a:lnTo>
                <a:lnTo>
                  <a:pt x="8217" y="8694"/>
                </a:lnTo>
                <a:lnTo>
                  <a:pt x="8511" y="8621"/>
                </a:lnTo>
                <a:lnTo>
                  <a:pt x="8731" y="8474"/>
                </a:lnTo>
                <a:lnTo>
                  <a:pt x="8951" y="8291"/>
                </a:lnTo>
                <a:lnTo>
                  <a:pt x="9171" y="8107"/>
                </a:lnTo>
                <a:lnTo>
                  <a:pt x="9354" y="7887"/>
                </a:lnTo>
                <a:lnTo>
                  <a:pt x="9464" y="7667"/>
                </a:lnTo>
                <a:lnTo>
                  <a:pt x="9611" y="7410"/>
                </a:lnTo>
                <a:lnTo>
                  <a:pt x="9684" y="7117"/>
                </a:lnTo>
                <a:lnTo>
                  <a:pt x="9721" y="6787"/>
                </a:lnTo>
                <a:lnTo>
                  <a:pt x="9758" y="6457"/>
                </a:lnTo>
                <a:lnTo>
                  <a:pt x="9721" y="6090"/>
                </a:lnTo>
                <a:lnTo>
                  <a:pt x="9684" y="5760"/>
                </a:lnTo>
                <a:lnTo>
                  <a:pt x="9538" y="5063"/>
                </a:lnTo>
                <a:lnTo>
                  <a:pt x="9354" y="4366"/>
                </a:lnTo>
                <a:lnTo>
                  <a:pt x="9024" y="2788"/>
                </a:lnTo>
                <a:lnTo>
                  <a:pt x="8951" y="2422"/>
                </a:lnTo>
                <a:lnTo>
                  <a:pt x="8951" y="2238"/>
                </a:lnTo>
                <a:lnTo>
                  <a:pt x="8951" y="2055"/>
                </a:lnTo>
                <a:lnTo>
                  <a:pt x="9024" y="2348"/>
                </a:lnTo>
                <a:lnTo>
                  <a:pt x="9098" y="2568"/>
                </a:lnTo>
                <a:lnTo>
                  <a:pt x="9244" y="2788"/>
                </a:lnTo>
                <a:lnTo>
                  <a:pt x="9391" y="3009"/>
                </a:lnTo>
                <a:lnTo>
                  <a:pt x="9501" y="3082"/>
                </a:lnTo>
                <a:lnTo>
                  <a:pt x="9611" y="3119"/>
                </a:lnTo>
                <a:lnTo>
                  <a:pt x="9684" y="3119"/>
                </a:lnTo>
                <a:lnTo>
                  <a:pt x="9758" y="3082"/>
                </a:lnTo>
                <a:lnTo>
                  <a:pt x="9794" y="3045"/>
                </a:lnTo>
                <a:lnTo>
                  <a:pt x="9831" y="2972"/>
                </a:lnTo>
                <a:lnTo>
                  <a:pt x="9758" y="2788"/>
                </a:lnTo>
                <a:lnTo>
                  <a:pt x="9648" y="2605"/>
                </a:lnTo>
                <a:lnTo>
                  <a:pt x="9464" y="2275"/>
                </a:lnTo>
                <a:lnTo>
                  <a:pt x="9318" y="1908"/>
                </a:lnTo>
                <a:lnTo>
                  <a:pt x="9244" y="1725"/>
                </a:lnTo>
                <a:lnTo>
                  <a:pt x="9134" y="1541"/>
                </a:lnTo>
                <a:lnTo>
                  <a:pt x="9171" y="1505"/>
                </a:lnTo>
                <a:lnTo>
                  <a:pt x="9354" y="1358"/>
                </a:lnTo>
                <a:lnTo>
                  <a:pt x="9538" y="1248"/>
                </a:lnTo>
                <a:lnTo>
                  <a:pt x="9978" y="1101"/>
                </a:lnTo>
                <a:lnTo>
                  <a:pt x="10051" y="1395"/>
                </a:lnTo>
                <a:lnTo>
                  <a:pt x="10125" y="1688"/>
                </a:lnTo>
                <a:lnTo>
                  <a:pt x="10345" y="2238"/>
                </a:lnTo>
                <a:lnTo>
                  <a:pt x="10418" y="2495"/>
                </a:lnTo>
                <a:lnTo>
                  <a:pt x="10491" y="2825"/>
                </a:lnTo>
                <a:lnTo>
                  <a:pt x="10565" y="2972"/>
                </a:lnTo>
                <a:lnTo>
                  <a:pt x="10638" y="3082"/>
                </a:lnTo>
                <a:lnTo>
                  <a:pt x="10748" y="3192"/>
                </a:lnTo>
                <a:lnTo>
                  <a:pt x="10858" y="3229"/>
                </a:lnTo>
                <a:lnTo>
                  <a:pt x="10968" y="3229"/>
                </a:lnTo>
                <a:lnTo>
                  <a:pt x="11042" y="3192"/>
                </a:lnTo>
                <a:lnTo>
                  <a:pt x="11115" y="3119"/>
                </a:lnTo>
                <a:lnTo>
                  <a:pt x="11115" y="3009"/>
                </a:lnTo>
                <a:lnTo>
                  <a:pt x="11115" y="2972"/>
                </a:lnTo>
                <a:lnTo>
                  <a:pt x="11078" y="2899"/>
                </a:lnTo>
                <a:lnTo>
                  <a:pt x="11005" y="2825"/>
                </a:lnTo>
                <a:lnTo>
                  <a:pt x="10932" y="2642"/>
                </a:lnTo>
                <a:lnTo>
                  <a:pt x="10895" y="2458"/>
                </a:lnTo>
                <a:lnTo>
                  <a:pt x="10675" y="1835"/>
                </a:lnTo>
                <a:lnTo>
                  <a:pt x="10528" y="1395"/>
                </a:lnTo>
                <a:lnTo>
                  <a:pt x="10418" y="1174"/>
                </a:lnTo>
                <a:lnTo>
                  <a:pt x="10308" y="991"/>
                </a:lnTo>
                <a:lnTo>
                  <a:pt x="10455" y="918"/>
                </a:lnTo>
                <a:lnTo>
                  <a:pt x="11005" y="734"/>
                </a:lnTo>
                <a:lnTo>
                  <a:pt x="11152" y="1174"/>
                </a:lnTo>
                <a:lnTo>
                  <a:pt x="11298" y="1615"/>
                </a:lnTo>
                <a:lnTo>
                  <a:pt x="11555" y="2348"/>
                </a:lnTo>
                <a:lnTo>
                  <a:pt x="11702" y="2678"/>
                </a:lnTo>
                <a:lnTo>
                  <a:pt x="11775" y="2788"/>
                </a:lnTo>
                <a:lnTo>
                  <a:pt x="11922" y="2899"/>
                </a:lnTo>
                <a:lnTo>
                  <a:pt x="11959" y="2935"/>
                </a:lnTo>
                <a:lnTo>
                  <a:pt x="12032" y="2899"/>
                </a:lnTo>
                <a:lnTo>
                  <a:pt x="12069" y="2899"/>
                </a:lnTo>
                <a:lnTo>
                  <a:pt x="12105" y="2825"/>
                </a:lnTo>
                <a:lnTo>
                  <a:pt x="12142" y="2715"/>
                </a:lnTo>
                <a:lnTo>
                  <a:pt x="12142" y="2568"/>
                </a:lnTo>
                <a:lnTo>
                  <a:pt x="12069" y="2275"/>
                </a:lnTo>
                <a:lnTo>
                  <a:pt x="11812" y="1688"/>
                </a:lnTo>
                <a:lnTo>
                  <a:pt x="11592" y="1101"/>
                </a:lnTo>
                <a:lnTo>
                  <a:pt x="11445" y="698"/>
                </a:lnTo>
                <a:lnTo>
                  <a:pt x="11372" y="588"/>
                </a:lnTo>
                <a:lnTo>
                  <a:pt x="11665" y="441"/>
                </a:lnTo>
                <a:lnTo>
                  <a:pt x="11922" y="294"/>
                </a:lnTo>
                <a:lnTo>
                  <a:pt x="12105" y="147"/>
                </a:lnTo>
                <a:lnTo>
                  <a:pt x="12142" y="111"/>
                </a:lnTo>
                <a:lnTo>
                  <a:pt x="12142" y="74"/>
                </a:lnTo>
                <a:lnTo>
                  <a:pt x="12105" y="37"/>
                </a:lnTo>
                <a:lnTo>
                  <a:pt x="12069" y="1"/>
                </a:lnTo>
                <a:close/>
                <a:moveTo>
                  <a:pt x="4072" y="7080"/>
                </a:moveTo>
                <a:lnTo>
                  <a:pt x="4035" y="7117"/>
                </a:lnTo>
                <a:lnTo>
                  <a:pt x="3999" y="7154"/>
                </a:lnTo>
                <a:lnTo>
                  <a:pt x="3999" y="7337"/>
                </a:lnTo>
                <a:lnTo>
                  <a:pt x="3999" y="7557"/>
                </a:lnTo>
                <a:lnTo>
                  <a:pt x="4072" y="7961"/>
                </a:lnTo>
                <a:lnTo>
                  <a:pt x="4219" y="8327"/>
                </a:lnTo>
                <a:lnTo>
                  <a:pt x="4366" y="8731"/>
                </a:lnTo>
                <a:lnTo>
                  <a:pt x="4439" y="8804"/>
                </a:lnTo>
                <a:lnTo>
                  <a:pt x="4182" y="8988"/>
                </a:lnTo>
                <a:lnTo>
                  <a:pt x="3889" y="9098"/>
                </a:lnTo>
                <a:lnTo>
                  <a:pt x="3852" y="8951"/>
                </a:lnTo>
                <a:lnTo>
                  <a:pt x="3815" y="8804"/>
                </a:lnTo>
                <a:lnTo>
                  <a:pt x="3669" y="8511"/>
                </a:lnTo>
                <a:lnTo>
                  <a:pt x="3522" y="8071"/>
                </a:lnTo>
                <a:lnTo>
                  <a:pt x="3449" y="7887"/>
                </a:lnTo>
                <a:lnTo>
                  <a:pt x="3339" y="7667"/>
                </a:lnTo>
                <a:lnTo>
                  <a:pt x="3228" y="7630"/>
                </a:lnTo>
                <a:lnTo>
                  <a:pt x="3155" y="7630"/>
                </a:lnTo>
                <a:lnTo>
                  <a:pt x="3045" y="7704"/>
                </a:lnTo>
                <a:lnTo>
                  <a:pt x="3045" y="7777"/>
                </a:lnTo>
                <a:lnTo>
                  <a:pt x="3082" y="7997"/>
                </a:lnTo>
                <a:lnTo>
                  <a:pt x="3118" y="8217"/>
                </a:lnTo>
                <a:lnTo>
                  <a:pt x="3265" y="8658"/>
                </a:lnTo>
                <a:lnTo>
                  <a:pt x="3339" y="8951"/>
                </a:lnTo>
                <a:lnTo>
                  <a:pt x="3412" y="9098"/>
                </a:lnTo>
                <a:lnTo>
                  <a:pt x="3485" y="9244"/>
                </a:lnTo>
                <a:lnTo>
                  <a:pt x="2825" y="9428"/>
                </a:lnTo>
                <a:lnTo>
                  <a:pt x="2788" y="9281"/>
                </a:lnTo>
                <a:lnTo>
                  <a:pt x="2642" y="8768"/>
                </a:lnTo>
                <a:lnTo>
                  <a:pt x="2532" y="8547"/>
                </a:lnTo>
                <a:lnTo>
                  <a:pt x="2385" y="8327"/>
                </a:lnTo>
                <a:lnTo>
                  <a:pt x="2385" y="8254"/>
                </a:lnTo>
                <a:lnTo>
                  <a:pt x="2385" y="8217"/>
                </a:lnTo>
                <a:lnTo>
                  <a:pt x="2421" y="8181"/>
                </a:lnTo>
                <a:lnTo>
                  <a:pt x="2421" y="8144"/>
                </a:lnTo>
                <a:lnTo>
                  <a:pt x="2421" y="8107"/>
                </a:lnTo>
                <a:lnTo>
                  <a:pt x="2385" y="8107"/>
                </a:lnTo>
                <a:lnTo>
                  <a:pt x="2275" y="8144"/>
                </a:lnTo>
                <a:lnTo>
                  <a:pt x="2128" y="8144"/>
                </a:lnTo>
                <a:lnTo>
                  <a:pt x="2055" y="8181"/>
                </a:lnTo>
                <a:lnTo>
                  <a:pt x="2018" y="8254"/>
                </a:lnTo>
                <a:lnTo>
                  <a:pt x="1981" y="8327"/>
                </a:lnTo>
                <a:lnTo>
                  <a:pt x="1981" y="8401"/>
                </a:lnTo>
                <a:lnTo>
                  <a:pt x="2165" y="8841"/>
                </a:lnTo>
                <a:lnTo>
                  <a:pt x="2348" y="9318"/>
                </a:lnTo>
                <a:lnTo>
                  <a:pt x="2385" y="9575"/>
                </a:lnTo>
                <a:lnTo>
                  <a:pt x="1945" y="9685"/>
                </a:lnTo>
                <a:lnTo>
                  <a:pt x="1871" y="9721"/>
                </a:lnTo>
                <a:lnTo>
                  <a:pt x="1798" y="9795"/>
                </a:lnTo>
                <a:lnTo>
                  <a:pt x="1798" y="9868"/>
                </a:lnTo>
                <a:lnTo>
                  <a:pt x="1761" y="9941"/>
                </a:lnTo>
                <a:lnTo>
                  <a:pt x="1798" y="10015"/>
                </a:lnTo>
                <a:lnTo>
                  <a:pt x="1835" y="10088"/>
                </a:lnTo>
                <a:lnTo>
                  <a:pt x="1908" y="10161"/>
                </a:lnTo>
                <a:lnTo>
                  <a:pt x="1981" y="10198"/>
                </a:lnTo>
                <a:lnTo>
                  <a:pt x="2275" y="10198"/>
                </a:lnTo>
                <a:lnTo>
                  <a:pt x="2385" y="10125"/>
                </a:lnTo>
                <a:lnTo>
                  <a:pt x="2495" y="10088"/>
                </a:lnTo>
                <a:lnTo>
                  <a:pt x="2532" y="10051"/>
                </a:lnTo>
                <a:lnTo>
                  <a:pt x="2568" y="10088"/>
                </a:lnTo>
                <a:lnTo>
                  <a:pt x="2605" y="10125"/>
                </a:lnTo>
                <a:lnTo>
                  <a:pt x="2678" y="10125"/>
                </a:lnTo>
                <a:lnTo>
                  <a:pt x="2788" y="10088"/>
                </a:lnTo>
                <a:lnTo>
                  <a:pt x="2825" y="9978"/>
                </a:lnTo>
                <a:lnTo>
                  <a:pt x="3265" y="9868"/>
                </a:lnTo>
                <a:lnTo>
                  <a:pt x="3742" y="9721"/>
                </a:lnTo>
                <a:lnTo>
                  <a:pt x="4146" y="9575"/>
                </a:lnTo>
                <a:lnTo>
                  <a:pt x="4549" y="9354"/>
                </a:lnTo>
                <a:lnTo>
                  <a:pt x="4732" y="9208"/>
                </a:lnTo>
                <a:lnTo>
                  <a:pt x="4879" y="9061"/>
                </a:lnTo>
                <a:lnTo>
                  <a:pt x="5026" y="8841"/>
                </a:lnTo>
                <a:lnTo>
                  <a:pt x="5136" y="8621"/>
                </a:lnTo>
                <a:lnTo>
                  <a:pt x="5209" y="8401"/>
                </a:lnTo>
                <a:lnTo>
                  <a:pt x="5173" y="8181"/>
                </a:lnTo>
                <a:lnTo>
                  <a:pt x="5099" y="7997"/>
                </a:lnTo>
                <a:lnTo>
                  <a:pt x="5026" y="7887"/>
                </a:lnTo>
                <a:lnTo>
                  <a:pt x="4952" y="7814"/>
                </a:lnTo>
                <a:lnTo>
                  <a:pt x="4842" y="7814"/>
                </a:lnTo>
                <a:lnTo>
                  <a:pt x="4806" y="7851"/>
                </a:lnTo>
                <a:lnTo>
                  <a:pt x="4806" y="7887"/>
                </a:lnTo>
                <a:lnTo>
                  <a:pt x="4732" y="8327"/>
                </a:lnTo>
                <a:lnTo>
                  <a:pt x="4512" y="7667"/>
                </a:lnTo>
                <a:lnTo>
                  <a:pt x="4366" y="7374"/>
                </a:lnTo>
                <a:lnTo>
                  <a:pt x="4182" y="7117"/>
                </a:lnTo>
                <a:lnTo>
                  <a:pt x="4146" y="708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2" name="Google Shape;282;p4"/>
          <p:cNvSpPr/>
          <p:nvPr/>
        </p:nvSpPr>
        <p:spPr>
          <a:xfrm>
            <a:off x="2704" y="4900231"/>
            <a:ext cx="180033" cy="373539"/>
          </a:xfrm>
          <a:custGeom>
            <a:avLst/>
            <a:gdLst/>
            <a:ahLst/>
            <a:cxnLst/>
            <a:rect l="l" t="t" r="r" b="b"/>
            <a:pathLst>
              <a:path w="6347" h="13169" extrusionOk="0">
                <a:moveTo>
                  <a:pt x="588" y="330"/>
                </a:moveTo>
                <a:lnTo>
                  <a:pt x="808" y="367"/>
                </a:lnTo>
                <a:lnTo>
                  <a:pt x="1028" y="440"/>
                </a:lnTo>
                <a:lnTo>
                  <a:pt x="1211" y="550"/>
                </a:lnTo>
                <a:lnTo>
                  <a:pt x="1395" y="734"/>
                </a:lnTo>
                <a:lnTo>
                  <a:pt x="1578" y="917"/>
                </a:lnTo>
                <a:lnTo>
                  <a:pt x="1688" y="1101"/>
                </a:lnTo>
                <a:lnTo>
                  <a:pt x="1798" y="1321"/>
                </a:lnTo>
                <a:lnTo>
                  <a:pt x="1908" y="1541"/>
                </a:lnTo>
                <a:lnTo>
                  <a:pt x="1982" y="1761"/>
                </a:lnTo>
                <a:lnTo>
                  <a:pt x="2018" y="2018"/>
                </a:lnTo>
                <a:lnTo>
                  <a:pt x="2018" y="2458"/>
                </a:lnTo>
                <a:lnTo>
                  <a:pt x="2018" y="2495"/>
                </a:lnTo>
                <a:lnTo>
                  <a:pt x="1982" y="2421"/>
                </a:lnTo>
                <a:lnTo>
                  <a:pt x="1762" y="1944"/>
                </a:lnTo>
                <a:lnTo>
                  <a:pt x="1615" y="1724"/>
                </a:lnTo>
                <a:lnTo>
                  <a:pt x="1432" y="1504"/>
                </a:lnTo>
                <a:lnTo>
                  <a:pt x="1395" y="1467"/>
                </a:lnTo>
                <a:lnTo>
                  <a:pt x="1322" y="1467"/>
                </a:lnTo>
                <a:lnTo>
                  <a:pt x="1285" y="1504"/>
                </a:lnTo>
                <a:lnTo>
                  <a:pt x="1285" y="1578"/>
                </a:lnTo>
                <a:lnTo>
                  <a:pt x="1322" y="1834"/>
                </a:lnTo>
                <a:lnTo>
                  <a:pt x="1395" y="2128"/>
                </a:lnTo>
                <a:lnTo>
                  <a:pt x="1615" y="2641"/>
                </a:lnTo>
                <a:lnTo>
                  <a:pt x="1725" y="2935"/>
                </a:lnTo>
                <a:lnTo>
                  <a:pt x="1615" y="2861"/>
                </a:lnTo>
                <a:lnTo>
                  <a:pt x="1468" y="2715"/>
                </a:lnTo>
                <a:lnTo>
                  <a:pt x="1248" y="2348"/>
                </a:lnTo>
                <a:lnTo>
                  <a:pt x="1065" y="1981"/>
                </a:lnTo>
                <a:lnTo>
                  <a:pt x="955" y="1724"/>
                </a:lnTo>
                <a:lnTo>
                  <a:pt x="845" y="1394"/>
                </a:lnTo>
                <a:lnTo>
                  <a:pt x="735" y="1027"/>
                </a:lnTo>
                <a:lnTo>
                  <a:pt x="661" y="697"/>
                </a:lnTo>
                <a:lnTo>
                  <a:pt x="588" y="330"/>
                </a:lnTo>
                <a:close/>
                <a:moveTo>
                  <a:pt x="3706" y="2825"/>
                </a:moveTo>
                <a:lnTo>
                  <a:pt x="3926" y="2861"/>
                </a:lnTo>
                <a:lnTo>
                  <a:pt x="4109" y="2935"/>
                </a:lnTo>
                <a:lnTo>
                  <a:pt x="4733" y="3118"/>
                </a:lnTo>
                <a:lnTo>
                  <a:pt x="4990" y="3228"/>
                </a:lnTo>
                <a:lnTo>
                  <a:pt x="5283" y="3375"/>
                </a:lnTo>
                <a:lnTo>
                  <a:pt x="5503" y="3522"/>
                </a:lnTo>
                <a:lnTo>
                  <a:pt x="5687" y="3668"/>
                </a:lnTo>
                <a:lnTo>
                  <a:pt x="5687" y="3668"/>
                </a:lnTo>
                <a:lnTo>
                  <a:pt x="5540" y="3632"/>
                </a:lnTo>
                <a:lnTo>
                  <a:pt x="5467" y="3632"/>
                </a:lnTo>
                <a:lnTo>
                  <a:pt x="5393" y="3705"/>
                </a:lnTo>
                <a:lnTo>
                  <a:pt x="5356" y="3778"/>
                </a:lnTo>
                <a:lnTo>
                  <a:pt x="5393" y="3888"/>
                </a:lnTo>
                <a:lnTo>
                  <a:pt x="5026" y="4035"/>
                </a:lnTo>
                <a:lnTo>
                  <a:pt x="4660" y="4109"/>
                </a:lnTo>
                <a:lnTo>
                  <a:pt x="4293" y="4182"/>
                </a:lnTo>
                <a:lnTo>
                  <a:pt x="3889" y="4182"/>
                </a:lnTo>
                <a:lnTo>
                  <a:pt x="3449" y="4109"/>
                </a:lnTo>
                <a:lnTo>
                  <a:pt x="3046" y="3999"/>
                </a:lnTo>
                <a:lnTo>
                  <a:pt x="2862" y="3925"/>
                </a:lnTo>
                <a:lnTo>
                  <a:pt x="2642" y="3815"/>
                </a:lnTo>
                <a:lnTo>
                  <a:pt x="2459" y="3668"/>
                </a:lnTo>
                <a:lnTo>
                  <a:pt x="2349" y="3595"/>
                </a:lnTo>
                <a:lnTo>
                  <a:pt x="2312" y="3522"/>
                </a:lnTo>
                <a:lnTo>
                  <a:pt x="2532" y="3668"/>
                </a:lnTo>
                <a:lnTo>
                  <a:pt x="2789" y="3815"/>
                </a:lnTo>
                <a:lnTo>
                  <a:pt x="3046" y="3888"/>
                </a:lnTo>
                <a:lnTo>
                  <a:pt x="3339" y="3999"/>
                </a:lnTo>
                <a:lnTo>
                  <a:pt x="3596" y="4035"/>
                </a:lnTo>
                <a:lnTo>
                  <a:pt x="3889" y="4109"/>
                </a:lnTo>
                <a:lnTo>
                  <a:pt x="4073" y="4109"/>
                </a:lnTo>
                <a:lnTo>
                  <a:pt x="4183" y="4072"/>
                </a:lnTo>
                <a:lnTo>
                  <a:pt x="4329" y="4035"/>
                </a:lnTo>
                <a:lnTo>
                  <a:pt x="4439" y="3962"/>
                </a:lnTo>
                <a:lnTo>
                  <a:pt x="4476" y="3888"/>
                </a:lnTo>
                <a:lnTo>
                  <a:pt x="4439" y="3778"/>
                </a:lnTo>
                <a:lnTo>
                  <a:pt x="4329" y="3705"/>
                </a:lnTo>
                <a:lnTo>
                  <a:pt x="4219" y="3632"/>
                </a:lnTo>
                <a:lnTo>
                  <a:pt x="3963" y="3595"/>
                </a:lnTo>
                <a:lnTo>
                  <a:pt x="3706" y="3558"/>
                </a:lnTo>
                <a:lnTo>
                  <a:pt x="3449" y="3522"/>
                </a:lnTo>
                <a:lnTo>
                  <a:pt x="2715" y="3338"/>
                </a:lnTo>
                <a:lnTo>
                  <a:pt x="2862" y="3228"/>
                </a:lnTo>
                <a:lnTo>
                  <a:pt x="3082" y="3081"/>
                </a:lnTo>
                <a:lnTo>
                  <a:pt x="3302" y="2935"/>
                </a:lnTo>
                <a:lnTo>
                  <a:pt x="3486" y="2861"/>
                </a:lnTo>
                <a:lnTo>
                  <a:pt x="3706" y="2825"/>
                </a:lnTo>
                <a:close/>
                <a:moveTo>
                  <a:pt x="1285" y="5686"/>
                </a:moveTo>
                <a:lnTo>
                  <a:pt x="1725" y="5723"/>
                </a:lnTo>
                <a:lnTo>
                  <a:pt x="1762" y="5723"/>
                </a:lnTo>
                <a:lnTo>
                  <a:pt x="1835" y="5869"/>
                </a:lnTo>
                <a:lnTo>
                  <a:pt x="1908" y="5943"/>
                </a:lnTo>
                <a:lnTo>
                  <a:pt x="2018" y="5943"/>
                </a:lnTo>
                <a:lnTo>
                  <a:pt x="2129" y="5869"/>
                </a:lnTo>
                <a:lnTo>
                  <a:pt x="2165" y="5759"/>
                </a:lnTo>
                <a:lnTo>
                  <a:pt x="2642" y="5796"/>
                </a:lnTo>
                <a:lnTo>
                  <a:pt x="3082" y="5796"/>
                </a:lnTo>
                <a:lnTo>
                  <a:pt x="3339" y="5833"/>
                </a:lnTo>
                <a:lnTo>
                  <a:pt x="3522" y="5869"/>
                </a:lnTo>
                <a:lnTo>
                  <a:pt x="3522" y="6016"/>
                </a:lnTo>
                <a:lnTo>
                  <a:pt x="3376" y="5979"/>
                </a:lnTo>
                <a:lnTo>
                  <a:pt x="3266" y="6016"/>
                </a:lnTo>
                <a:lnTo>
                  <a:pt x="3119" y="6089"/>
                </a:lnTo>
                <a:lnTo>
                  <a:pt x="3082" y="6163"/>
                </a:lnTo>
                <a:lnTo>
                  <a:pt x="3082" y="6236"/>
                </a:lnTo>
                <a:lnTo>
                  <a:pt x="2752" y="6236"/>
                </a:lnTo>
                <a:lnTo>
                  <a:pt x="1322" y="6163"/>
                </a:lnTo>
                <a:lnTo>
                  <a:pt x="808" y="6089"/>
                </a:lnTo>
                <a:lnTo>
                  <a:pt x="515" y="6053"/>
                </a:lnTo>
                <a:lnTo>
                  <a:pt x="258" y="6089"/>
                </a:lnTo>
                <a:lnTo>
                  <a:pt x="368" y="5943"/>
                </a:lnTo>
                <a:lnTo>
                  <a:pt x="515" y="5833"/>
                </a:lnTo>
                <a:lnTo>
                  <a:pt x="661" y="5723"/>
                </a:lnTo>
                <a:lnTo>
                  <a:pt x="808" y="5686"/>
                </a:lnTo>
                <a:close/>
                <a:moveTo>
                  <a:pt x="2239" y="6676"/>
                </a:moveTo>
                <a:lnTo>
                  <a:pt x="3009" y="6713"/>
                </a:lnTo>
                <a:lnTo>
                  <a:pt x="3156" y="6750"/>
                </a:lnTo>
                <a:lnTo>
                  <a:pt x="3156" y="7997"/>
                </a:lnTo>
                <a:lnTo>
                  <a:pt x="3119" y="9244"/>
                </a:lnTo>
                <a:lnTo>
                  <a:pt x="2422" y="9354"/>
                </a:lnTo>
                <a:lnTo>
                  <a:pt x="2422" y="8951"/>
                </a:lnTo>
                <a:lnTo>
                  <a:pt x="2312" y="7630"/>
                </a:lnTo>
                <a:lnTo>
                  <a:pt x="2275" y="6933"/>
                </a:lnTo>
                <a:lnTo>
                  <a:pt x="2239" y="6676"/>
                </a:lnTo>
                <a:close/>
                <a:moveTo>
                  <a:pt x="1065" y="6566"/>
                </a:moveTo>
                <a:lnTo>
                  <a:pt x="1872" y="6676"/>
                </a:lnTo>
                <a:lnTo>
                  <a:pt x="1835" y="6786"/>
                </a:lnTo>
                <a:lnTo>
                  <a:pt x="1835" y="6933"/>
                </a:lnTo>
                <a:lnTo>
                  <a:pt x="1872" y="7226"/>
                </a:lnTo>
                <a:lnTo>
                  <a:pt x="1945" y="8804"/>
                </a:lnTo>
                <a:lnTo>
                  <a:pt x="1982" y="9391"/>
                </a:lnTo>
                <a:lnTo>
                  <a:pt x="1542" y="9391"/>
                </a:lnTo>
                <a:lnTo>
                  <a:pt x="1101" y="9427"/>
                </a:lnTo>
                <a:lnTo>
                  <a:pt x="1028" y="8254"/>
                </a:lnTo>
                <a:lnTo>
                  <a:pt x="955" y="7410"/>
                </a:lnTo>
                <a:lnTo>
                  <a:pt x="918" y="6970"/>
                </a:lnTo>
                <a:lnTo>
                  <a:pt x="808" y="6566"/>
                </a:lnTo>
                <a:close/>
                <a:moveTo>
                  <a:pt x="3082" y="9721"/>
                </a:moveTo>
                <a:lnTo>
                  <a:pt x="3009" y="10454"/>
                </a:lnTo>
                <a:lnTo>
                  <a:pt x="2972" y="10454"/>
                </a:lnTo>
                <a:lnTo>
                  <a:pt x="2862" y="10418"/>
                </a:lnTo>
                <a:lnTo>
                  <a:pt x="2752" y="10418"/>
                </a:lnTo>
                <a:lnTo>
                  <a:pt x="2605" y="10454"/>
                </a:lnTo>
                <a:lnTo>
                  <a:pt x="2495" y="10528"/>
                </a:lnTo>
                <a:lnTo>
                  <a:pt x="2495" y="10418"/>
                </a:lnTo>
                <a:lnTo>
                  <a:pt x="2459" y="9831"/>
                </a:lnTo>
                <a:lnTo>
                  <a:pt x="2789" y="9794"/>
                </a:lnTo>
                <a:lnTo>
                  <a:pt x="3082" y="9721"/>
                </a:lnTo>
                <a:close/>
                <a:moveTo>
                  <a:pt x="1138" y="9758"/>
                </a:moveTo>
                <a:lnTo>
                  <a:pt x="1358" y="9831"/>
                </a:lnTo>
                <a:lnTo>
                  <a:pt x="1542" y="9831"/>
                </a:lnTo>
                <a:lnTo>
                  <a:pt x="1982" y="9868"/>
                </a:lnTo>
                <a:lnTo>
                  <a:pt x="2018" y="10088"/>
                </a:lnTo>
                <a:lnTo>
                  <a:pt x="1982" y="10124"/>
                </a:lnTo>
                <a:lnTo>
                  <a:pt x="1688" y="10088"/>
                </a:lnTo>
                <a:lnTo>
                  <a:pt x="1615" y="10124"/>
                </a:lnTo>
                <a:lnTo>
                  <a:pt x="1542" y="10161"/>
                </a:lnTo>
                <a:lnTo>
                  <a:pt x="1542" y="10234"/>
                </a:lnTo>
                <a:lnTo>
                  <a:pt x="1578" y="10308"/>
                </a:lnTo>
                <a:lnTo>
                  <a:pt x="1725" y="10454"/>
                </a:lnTo>
                <a:lnTo>
                  <a:pt x="1945" y="10491"/>
                </a:lnTo>
                <a:lnTo>
                  <a:pt x="2018" y="10491"/>
                </a:lnTo>
                <a:lnTo>
                  <a:pt x="2018" y="10748"/>
                </a:lnTo>
                <a:lnTo>
                  <a:pt x="1798" y="10785"/>
                </a:lnTo>
                <a:lnTo>
                  <a:pt x="1798" y="10748"/>
                </a:lnTo>
                <a:lnTo>
                  <a:pt x="1762" y="10748"/>
                </a:lnTo>
                <a:lnTo>
                  <a:pt x="1688" y="10785"/>
                </a:lnTo>
                <a:lnTo>
                  <a:pt x="1615" y="10821"/>
                </a:lnTo>
                <a:lnTo>
                  <a:pt x="1542" y="10895"/>
                </a:lnTo>
                <a:lnTo>
                  <a:pt x="1505" y="11005"/>
                </a:lnTo>
                <a:lnTo>
                  <a:pt x="1542" y="11078"/>
                </a:lnTo>
                <a:lnTo>
                  <a:pt x="1652" y="11151"/>
                </a:lnTo>
                <a:lnTo>
                  <a:pt x="2055" y="11151"/>
                </a:lnTo>
                <a:lnTo>
                  <a:pt x="2129" y="11408"/>
                </a:lnTo>
                <a:lnTo>
                  <a:pt x="2239" y="11592"/>
                </a:lnTo>
                <a:lnTo>
                  <a:pt x="2275" y="11628"/>
                </a:lnTo>
                <a:lnTo>
                  <a:pt x="2349" y="11628"/>
                </a:lnTo>
                <a:lnTo>
                  <a:pt x="2422" y="11592"/>
                </a:lnTo>
                <a:lnTo>
                  <a:pt x="2459" y="11555"/>
                </a:lnTo>
                <a:lnTo>
                  <a:pt x="2532" y="11371"/>
                </a:lnTo>
                <a:lnTo>
                  <a:pt x="2569" y="11188"/>
                </a:lnTo>
                <a:lnTo>
                  <a:pt x="2569" y="11005"/>
                </a:lnTo>
                <a:lnTo>
                  <a:pt x="2532" y="10785"/>
                </a:lnTo>
                <a:lnTo>
                  <a:pt x="2679" y="10821"/>
                </a:lnTo>
                <a:lnTo>
                  <a:pt x="3009" y="10821"/>
                </a:lnTo>
                <a:lnTo>
                  <a:pt x="2936" y="11408"/>
                </a:lnTo>
                <a:lnTo>
                  <a:pt x="2862" y="11812"/>
                </a:lnTo>
                <a:lnTo>
                  <a:pt x="2825" y="11995"/>
                </a:lnTo>
                <a:lnTo>
                  <a:pt x="2752" y="12178"/>
                </a:lnTo>
                <a:lnTo>
                  <a:pt x="2642" y="12362"/>
                </a:lnTo>
                <a:lnTo>
                  <a:pt x="2532" y="12472"/>
                </a:lnTo>
                <a:lnTo>
                  <a:pt x="2349" y="12582"/>
                </a:lnTo>
                <a:lnTo>
                  <a:pt x="2129" y="12619"/>
                </a:lnTo>
                <a:lnTo>
                  <a:pt x="1945" y="12619"/>
                </a:lnTo>
                <a:lnTo>
                  <a:pt x="1798" y="12582"/>
                </a:lnTo>
                <a:lnTo>
                  <a:pt x="1652" y="12472"/>
                </a:lnTo>
                <a:lnTo>
                  <a:pt x="1505" y="12362"/>
                </a:lnTo>
                <a:lnTo>
                  <a:pt x="1432" y="12215"/>
                </a:lnTo>
                <a:lnTo>
                  <a:pt x="1322" y="12068"/>
                </a:lnTo>
                <a:lnTo>
                  <a:pt x="1211" y="11738"/>
                </a:lnTo>
                <a:lnTo>
                  <a:pt x="1138" y="11335"/>
                </a:lnTo>
                <a:lnTo>
                  <a:pt x="1138" y="10858"/>
                </a:lnTo>
                <a:lnTo>
                  <a:pt x="1138" y="10014"/>
                </a:lnTo>
                <a:lnTo>
                  <a:pt x="1138" y="9758"/>
                </a:lnTo>
                <a:close/>
                <a:moveTo>
                  <a:pt x="625" y="0"/>
                </a:moveTo>
                <a:lnTo>
                  <a:pt x="478" y="37"/>
                </a:lnTo>
                <a:lnTo>
                  <a:pt x="331" y="110"/>
                </a:lnTo>
                <a:lnTo>
                  <a:pt x="294" y="184"/>
                </a:lnTo>
                <a:lnTo>
                  <a:pt x="294" y="220"/>
                </a:lnTo>
                <a:lnTo>
                  <a:pt x="294" y="294"/>
                </a:lnTo>
                <a:lnTo>
                  <a:pt x="331" y="330"/>
                </a:lnTo>
                <a:lnTo>
                  <a:pt x="294" y="587"/>
                </a:lnTo>
                <a:lnTo>
                  <a:pt x="294" y="844"/>
                </a:lnTo>
                <a:lnTo>
                  <a:pt x="331" y="1101"/>
                </a:lnTo>
                <a:lnTo>
                  <a:pt x="368" y="1321"/>
                </a:lnTo>
                <a:lnTo>
                  <a:pt x="551" y="1834"/>
                </a:lnTo>
                <a:lnTo>
                  <a:pt x="735" y="2274"/>
                </a:lnTo>
                <a:lnTo>
                  <a:pt x="918" y="2641"/>
                </a:lnTo>
                <a:lnTo>
                  <a:pt x="1175" y="3008"/>
                </a:lnTo>
                <a:lnTo>
                  <a:pt x="1322" y="3155"/>
                </a:lnTo>
                <a:lnTo>
                  <a:pt x="1505" y="3265"/>
                </a:lnTo>
                <a:lnTo>
                  <a:pt x="1652" y="3375"/>
                </a:lnTo>
                <a:lnTo>
                  <a:pt x="1872" y="3375"/>
                </a:lnTo>
                <a:lnTo>
                  <a:pt x="1798" y="3815"/>
                </a:lnTo>
                <a:lnTo>
                  <a:pt x="1725" y="4365"/>
                </a:lnTo>
                <a:lnTo>
                  <a:pt x="1725" y="4659"/>
                </a:lnTo>
                <a:lnTo>
                  <a:pt x="1762" y="4806"/>
                </a:lnTo>
                <a:lnTo>
                  <a:pt x="1798" y="4916"/>
                </a:lnTo>
                <a:lnTo>
                  <a:pt x="1762" y="5319"/>
                </a:lnTo>
                <a:lnTo>
                  <a:pt x="1615" y="5319"/>
                </a:lnTo>
                <a:lnTo>
                  <a:pt x="1138" y="5282"/>
                </a:lnTo>
                <a:lnTo>
                  <a:pt x="918" y="5246"/>
                </a:lnTo>
                <a:lnTo>
                  <a:pt x="698" y="5282"/>
                </a:lnTo>
                <a:lnTo>
                  <a:pt x="404" y="5392"/>
                </a:lnTo>
                <a:lnTo>
                  <a:pt x="294" y="5466"/>
                </a:lnTo>
                <a:lnTo>
                  <a:pt x="184" y="5576"/>
                </a:lnTo>
                <a:lnTo>
                  <a:pt x="111" y="5686"/>
                </a:lnTo>
                <a:lnTo>
                  <a:pt x="74" y="5796"/>
                </a:lnTo>
                <a:lnTo>
                  <a:pt x="38" y="5943"/>
                </a:lnTo>
                <a:lnTo>
                  <a:pt x="1" y="6089"/>
                </a:lnTo>
                <a:lnTo>
                  <a:pt x="38" y="6163"/>
                </a:lnTo>
                <a:lnTo>
                  <a:pt x="111" y="6199"/>
                </a:lnTo>
                <a:lnTo>
                  <a:pt x="38" y="6273"/>
                </a:lnTo>
                <a:lnTo>
                  <a:pt x="38" y="6346"/>
                </a:lnTo>
                <a:lnTo>
                  <a:pt x="38" y="6456"/>
                </a:lnTo>
                <a:lnTo>
                  <a:pt x="111" y="6530"/>
                </a:lnTo>
                <a:lnTo>
                  <a:pt x="184" y="6566"/>
                </a:lnTo>
                <a:lnTo>
                  <a:pt x="294" y="6566"/>
                </a:lnTo>
                <a:lnTo>
                  <a:pt x="368" y="6493"/>
                </a:lnTo>
                <a:lnTo>
                  <a:pt x="441" y="6493"/>
                </a:lnTo>
                <a:lnTo>
                  <a:pt x="441" y="6530"/>
                </a:lnTo>
                <a:lnTo>
                  <a:pt x="441" y="6786"/>
                </a:lnTo>
                <a:lnTo>
                  <a:pt x="441" y="7080"/>
                </a:lnTo>
                <a:lnTo>
                  <a:pt x="515" y="7593"/>
                </a:lnTo>
                <a:lnTo>
                  <a:pt x="588" y="8657"/>
                </a:lnTo>
                <a:lnTo>
                  <a:pt x="625" y="9721"/>
                </a:lnTo>
                <a:lnTo>
                  <a:pt x="625" y="10785"/>
                </a:lnTo>
                <a:lnTo>
                  <a:pt x="661" y="11225"/>
                </a:lnTo>
                <a:lnTo>
                  <a:pt x="698" y="11665"/>
                </a:lnTo>
                <a:lnTo>
                  <a:pt x="808" y="12105"/>
                </a:lnTo>
                <a:lnTo>
                  <a:pt x="881" y="12289"/>
                </a:lnTo>
                <a:lnTo>
                  <a:pt x="991" y="12509"/>
                </a:lnTo>
                <a:lnTo>
                  <a:pt x="1065" y="12655"/>
                </a:lnTo>
                <a:lnTo>
                  <a:pt x="1175" y="12765"/>
                </a:lnTo>
                <a:lnTo>
                  <a:pt x="1322" y="12912"/>
                </a:lnTo>
                <a:lnTo>
                  <a:pt x="1468" y="12985"/>
                </a:lnTo>
                <a:lnTo>
                  <a:pt x="1615" y="13059"/>
                </a:lnTo>
                <a:lnTo>
                  <a:pt x="1798" y="13096"/>
                </a:lnTo>
                <a:lnTo>
                  <a:pt x="1945" y="13132"/>
                </a:lnTo>
                <a:lnTo>
                  <a:pt x="2129" y="13169"/>
                </a:lnTo>
                <a:lnTo>
                  <a:pt x="2349" y="13132"/>
                </a:lnTo>
                <a:lnTo>
                  <a:pt x="2569" y="13096"/>
                </a:lnTo>
                <a:lnTo>
                  <a:pt x="2752" y="12985"/>
                </a:lnTo>
                <a:lnTo>
                  <a:pt x="2899" y="12875"/>
                </a:lnTo>
                <a:lnTo>
                  <a:pt x="3009" y="12765"/>
                </a:lnTo>
                <a:lnTo>
                  <a:pt x="3119" y="12582"/>
                </a:lnTo>
                <a:lnTo>
                  <a:pt x="3302" y="12215"/>
                </a:lnTo>
                <a:lnTo>
                  <a:pt x="3412" y="11812"/>
                </a:lnTo>
                <a:lnTo>
                  <a:pt x="3449" y="11408"/>
                </a:lnTo>
                <a:lnTo>
                  <a:pt x="3522" y="10601"/>
                </a:lnTo>
                <a:lnTo>
                  <a:pt x="3632" y="9647"/>
                </a:lnTo>
                <a:lnTo>
                  <a:pt x="3669" y="8657"/>
                </a:lnTo>
                <a:lnTo>
                  <a:pt x="3669" y="7667"/>
                </a:lnTo>
                <a:lnTo>
                  <a:pt x="3669" y="6676"/>
                </a:lnTo>
                <a:lnTo>
                  <a:pt x="3743" y="6603"/>
                </a:lnTo>
                <a:lnTo>
                  <a:pt x="3779" y="6530"/>
                </a:lnTo>
                <a:lnTo>
                  <a:pt x="3779" y="6456"/>
                </a:lnTo>
                <a:lnTo>
                  <a:pt x="3889" y="6273"/>
                </a:lnTo>
                <a:lnTo>
                  <a:pt x="3963" y="6053"/>
                </a:lnTo>
                <a:lnTo>
                  <a:pt x="3999" y="5833"/>
                </a:lnTo>
                <a:lnTo>
                  <a:pt x="3963" y="5723"/>
                </a:lnTo>
                <a:lnTo>
                  <a:pt x="3926" y="5612"/>
                </a:lnTo>
                <a:lnTo>
                  <a:pt x="3816" y="5502"/>
                </a:lnTo>
                <a:lnTo>
                  <a:pt x="3669" y="5429"/>
                </a:lnTo>
                <a:lnTo>
                  <a:pt x="3486" y="5392"/>
                </a:lnTo>
                <a:lnTo>
                  <a:pt x="3266" y="5356"/>
                </a:lnTo>
                <a:lnTo>
                  <a:pt x="2532" y="5356"/>
                </a:lnTo>
                <a:lnTo>
                  <a:pt x="2165" y="5319"/>
                </a:lnTo>
                <a:lnTo>
                  <a:pt x="2092" y="4806"/>
                </a:lnTo>
                <a:lnTo>
                  <a:pt x="2165" y="4585"/>
                </a:lnTo>
                <a:lnTo>
                  <a:pt x="2165" y="4365"/>
                </a:lnTo>
                <a:lnTo>
                  <a:pt x="2202" y="3962"/>
                </a:lnTo>
                <a:lnTo>
                  <a:pt x="2459" y="4145"/>
                </a:lnTo>
                <a:lnTo>
                  <a:pt x="2715" y="4292"/>
                </a:lnTo>
                <a:lnTo>
                  <a:pt x="2972" y="4402"/>
                </a:lnTo>
                <a:lnTo>
                  <a:pt x="3266" y="4475"/>
                </a:lnTo>
                <a:lnTo>
                  <a:pt x="3522" y="4549"/>
                </a:lnTo>
                <a:lnTo>
                  <a:pt x="3816" y="4585"/>
                </a:lnTo>
                <a:lnTo>
                  <a:pt x="4403" y="4585"/>
                </a:lnTo>
                <a:lnTo>
                  <a:pt x="4660" y="4549"/>
                </a:lnTo>
                <a:lnTo>
                  <a:pt x="4953" y="4475"/>
                </a:lnTo>
                <a:lnTo>
                  <a:pt x="5210" y="4402"/>
                </a:lnTo>
                <a:lnTo>
                  <a:pt x="5503" y="4292"/>
                </a:lnTo>
                <a:lnTo>
                  <a:pt x="5760" y="4182"/>
                </a:lnTo>
                <a:lnTo>
                  <a:pt x="5833" y="4109"/>
                </a:lnTo>
                <a:lnTo>
                  <a:pt x="5833" y="3999"/>
                </a:lnTo>
                <a:lnTo>
                  <a:pt x="5833" y="3888"/>
                </a:lnTo>
                <a:lnTo>
                  <a:pt x="5797" y="3778"/>
                </a:lnTo>
                <a:lnTo>
                  <a:pt x="5797" y="3778"/>
                </a:lnTo>
                <a:lnTo>
                  <a:pt x="5833" y="3815"/>
                </a:lnTo>
                <a:lnTo>
                  <a:pt x="5980" y="3962"/>
                </a:lnTo>
                <a:lnTo>
                  <a:pt x="6053" y="3999"/>
                </a:lnTo>
                <a:lnTo>
                  <a:pt x="6200" y="4035"/>
                </a:lnTo>
                <a:lnTo>
                  <a:pt x="6237" y="4035"/>
                </a:lnTo>
                <a:lnTo>
                  <a:pt x="6274" y="3999"/>
                </a:lnTo>
                <a:lnTo>
                  <a:pt x="6347" y="3888"/>
                </a:lnTo>
                <a:lnTo>
                  <a:pt x="6310" y="3742"/>
                </a:lnTo>
                <a:lnTo>
                  <a:pt x="6274" y="3632"/>
                </a:lnTo>
                <a:lnTo>
                  <a:pt x="6200" y="3522"/>
                </a:lnTo>
                <a:lnTo>
                  <a:pt x="6090" y="3375"/>
                </a:lnTo>
                <a:lnTo>
                  <a:pt x="5833" y="3192"/>
                </a:lnTo>
                <a:lnTo>
                  <a:pt x="5613" y="3045"/>
                </a:lnTo>
                <a:lnTo>
                  <a:pt x="5283" y="2861"/>
                </a:lnTo>
                <a:lnTo>
                  <a:pt x="4953" y="2715"/>
                </a:lnTo>
                <a:lnTo>
                  <a:pt x="4256" y="2495"/>
                </a:lnTo>
                <a:lnTo>
                  <a:pt x="3926" y="2421"/>
                </a:lnTo>
                <a:lnTo>
                  <a:pt x="3596" y="2385"/>
                </a:lnTo>
                <a:lnTo>
                  <a:pt x="3302" y="2458"/>
                </a:lnTo>
                <a:lnTo>
                  <a:pt x="2972" y="2605"/>
                </a:lnTo>
                <a:lnTo>
                  <a:pt x="2679" y="2788"/>
                </a:lnTo>
                <a:lnTo>
                  <a:pt x="2349" y="3081"/>
                </a:lnTo>
                <a:lnTo>
                  <a:pt x="2349" y="3045"/>
                </a:lnTo>
                <a:lnTo>
                  <a:pt x="2385" y="2788"/>
                </a:lnTo>
                <a:lnTo>
                  <a:pt x="2459" y="2568"/>
                </a:lnTo>
                <a:lnTo>
                  <a:pt x="2495" y="2458"/>
                </a:lnTo>
                <a:lnTo>
                  <a:pt x="2495" y="2311"/>
                </a:lnTo>
                <a:lnTo>
                  <a:pt x="2495" y="2201"/>
                </a:lnTo>
                <a:lnTo>
                  <a:pt x="2422" y="2128"/>
                </a:lnTo>
                <a:lnTo>
                  <a:pt x="2385" y="1871"/>
                </a:lnTo>
                <a:lnTo>
                  <a:pt x="2312" y="1614"/>
                </a:lnTo>
                <a:lnTo>
                  <a:pt x="2129" y="1137"/>
                </a:lnTo>
                <a:lnTo>
                  <a:pt x="2018" y="917"/>
                </a:lnTo>
                <a:lnTo>
                  <a:pt x="1835" y="661"/>
                </a:lnTo>
                <a:lnTo>
                  <a:pt x="1652" y="440"/>
                </a:lnTo>
                <a:lnTo>
                  <a:pt x="1395" y="220"/>
                </a:lnTo>
                <a:lnTo>
                  <a:pt x="1138" y="74"/>
                </a:lnTo>
                <a:lnTo>
                  <a:pt x="881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3" name="Google Shape;283;p4"/>
          <p:cNvSpPr/>
          <p:nvPr/>
        </p:nvSpPr>
        <p:spPr>
          <a:xfrm rot="1920548">
            <a:off x="8225551" y="625274"/>
            <a:ext cx="501522" cy="425557"/>
          </a:xfrm>
          <a:custGeom>
            <a:avLst/>
            <a:gdLst/>
            <a:ahLst/>
            <a:cxnLst/>
            <a:rect l="l" t="t" r="r" b="b"/>
            <a:pathLst>
              <a:path w="17681" h="15004" extrusionOk="0">
                <a:moveTo>
                  <a:pt x="6823" y="1981"/>
                </a:moveTo>
                <a:lnTo>
                  <a:pt x="6676" y="2018"/>
                </a:lnTo>
                <a:lnTo>
                  <a:pt x="6566" y="2055"/>
                </a:lnTo>
                <a:lnTo>
                  <a:pt x="6493" y="2201"/>
                </a:lnTo>
                <a:lnTo>
                  <a:pt x="6420" y="2385"/>
                </a:lnTo>
                <a:lnTo>
                  <a:pt x="6383" y="2531"/>
                </a:lnTo>
                <a:lnTo>
                  <a:pt x="6383" y="2641"/>
                </a:lnTo>
                <a:lnTo>
                  <a:pt x="6420" y="2752"/>
                </a:lnTo>
                <a:lnTo>
                  <a:pt x="6493" y="2825"/>
                </a:lnTo>
                <a:lnTo>
                  <a:pt x="6566" y="2862"/>
                </a:lnTo>
                <a:lnTo>
                  <a:pt x="6713" y="2862"/>
                </a:lnTo>
                <a:lnTo>
                  <a:pt x="6860" y="2825"/>
                </a:lnTo>
                <a:lnTo>
                  <a:pt x="6933" y="2752"/>
                </a:lnTo>
                <a:lnTo>
                  <a:pt x="7006" y="2641"/>
                </a:lnTo>
                <a:lnTo>
                  <a:pt x="7080" y="2531"/>
                </a:lnTo>
                <a:lnTo>
                  <a:pt x="7080" y="2421"/>
                </a:lnTo>
                <a:lnTo>
                  <a:pt x="7080" y="2275"/>
                </a:lnTo>
                <a:lnTo>
                  <a:pt x="7006" y="2165"/>
                </a:lnTo>
                <a:lnTo>
                  <a:pt x="6933" y="2055"/>
                </a:lnTo>
                <a:lnTo>
                  <a:pt x="6823" y="1981"/>
                </a:lnTo>
                <a:close/>
                <a:moveTo>
                  <a:pt x="5282" y="2641"/>
                </a:moveTo>
                <a:lnTo>
                  <a:pt x="5209" y="2678"/>
                </a:lnTo>
                <a:lnTo>
                  <a:pt x="5136" y="2715"/>
                </a:lnTo>
                <a:lnTo>
                  <a:pt x="5062" y="2788"/>
                </a:lnTo>
                <a:lnTo>
                  <a:pt x="5062" y="2898"/>
                </a:lnTo>
                <a:lnTo>
                  <a:pt x="5062" y="2935"/>
                </a:lnTo>
                <a:lnTo>
                  <a:pt x="4989" y="2972"/>
                </a:lnTo>
                <a:lnTo>
                  <a:pt x="4952" y="3045"/>
                </a:lnTo>
                <a:lnTo>
                  <a:pt x="4952" y="3118"/>
                </a:lnTo>
                <a:lnTo>
                  <a:pt x="4952" y="3228"/>
                </a:lnTo>
                <a:lnTo>
                  <a:pt x="5026" y="3338"/>
                </a:lnTo>
                <a:lnTo>
                  <a:pt x="5099" y="3412"/>
                </a:lnTo>
                <a:lnTo>
                  <a:pt x="5319" y="3412"/>
                </a:lnTo>
                <a:lnTo>
                  <a:pt x="5429" y="3338"/>
                </a:lnTo>
                <a:lnTo>
                  <a:pt x="5502" y="3265"/>
                </a:lnTo>
                <a:lnTo>
                  <a:pt x="5576" y="3155"/>
                </a:lnTo>
                <a:lnTo>
                  <a:pt x="5613" y="3008"/>
                </a:lnTo>
                <a:lnTo>
                  <a:pt x="5576" y="2862"/>
                </a:lnTo>
                <a:lnTo>
                  <a:pt x="5502" y="2752"/>
                </a:lnTo>
                <a:lnTo>
                  <a:pt x="5392" y="2678"/>
                </a:lnTo>
                <a:lnTo>
                  <a:pt x="5282" y="2641"/>
                </a:lnTo>
                <a:close/>
                <a:moveTo>
                  <a:pt x="6786" y="3559"/>
                </a:moveTo>
                <a:lnTo>
                  <a:pt x="6640" y="3595"/>
                </a:lnTo>
                <a:lnTo>
                  <a:pt x="6493" y="3705"/>
                </a:lnTo>
                <a:lnTo>
                  <a:pt x="6383" y="3815"/>
                </a:lnTo>
                <a:lnTo>
                  <a:pt x="6309" y="3962"/>
                </a:lnTo>
                <a:lnTo>
                  <a:pt x="6273" y="4109"/>
                </a:lnTo>
                <a:lnTo>
                  <a:pt x="6273" y="4255"/>
                </a:lnTo>
                <a:lnTo>
                  <a:pt x="6273" y="4366"/>
                </a:lnTo>
                <a:lnTo>
                  <a:pt x="6383" y="4439"/>
                </a:lnTo>
                <a:lnTo>
                  <a:pt x="6493" y="4476"/>
                </a:lnTo>
                <a:lnTo>
                  <a:pt x="6603" y="4439"/>
                </a:lnTo>
                <a:lnTo>
                  <a:pt x="6750" y="4329"/>
                </a:lnTo>
                <a:lnTo>
                  <a:pt x="6860" y="4329"/>
                </a:lnTo>
                <a:lnTo>
                  <a:pt x="6970" y="4292"/>
                </a:lnTo>
                <a:lnTo>
                  <a:pt x="7080" y="4182"/>
                </a:lnTo>
                <a:lnTo>
                  <a:pt x="7153" y="4035"/>
                </a:lnTo>
                <a:lnTo>
                  <a:pt x="7153" y="3852"/>
                </a:lnTo>
                <a:lnTo>
                  <a:pt x="7080" y="3705"/>
                </a:lnTo>
                <a:lnTo>
                  <a:pt x="7043" y="3632"/>
                </a:lnTo>
                <a:lnTo>
                  <a:pt x="6970" y="3595"/>
                </a:lnTo>
                <a:lnTo>
                  <a:pt x="6786" y="3559"/>
                </a:lnTo>
                <a:close/>
                <a:moveTo>
                  <a:pt x="4806" y="5979"/>
                </a:moveTo>
                <a:lnTo>
                  <a:pt x="4622" y="6090"/>
                </a:lnTo>
                <a:lnTo>
                  <a:pt x="4439" y="6200"/>
                </a:lnTo>
                <a:lnTo>
                  <a:pt x="4402" y="6236"/>
                </a:lnTo>
                <a:lnTo>
                  <a:pt x="4329" y="6310"/>
                </a:lnTo>
                <a:lnTo>
                  <a:pt x="4255" y="6383"/>
                </a:lnTo>
                <a:lnTo>
                  <a:pt x="4219" y="6493"/>
                </a:lnTo>
                <a:lnTo>
                  <a:pt x="4219" y="6566"/>
                </a:lnTo>
                <a:lnTo>
                  <a:pt x="4255" y="6713"/>
                </a:lnTo>
                <a:lnTo>
                  <a:pt x="4329" y="6860"/>
                </a:lnTo>
                <a:lnTo>
                  <a:pt x="4365" y="6897"/>
                </a:lnTo>
                <a:lnTo>
                  <a:pt x="4475" y="6970"/>
                </a:lnTo>
                <a:lnTo>
                  <a:pt x="4585" y="7007"/>
                </a:lnTo>
                <a:lnTo>
                  <a:pt x="4696" y="7043"/>
                </a:lnTo>
                <a:lnTo>
                  <a:pt x="4842" y="7007"/>
                </a:lnTo>
                <a:lnTo>
                  <a:pt x="4952" y="6970"/>
                </a:lnTo>
                <a:lnTo>
                  <a:pt x="5026" y="6897"/>
                </a:lnTo>
                <a:lnTo>
                  <a:pt x="5209" y="6750"/>
                </a:lnTo>
                <a:lnTo>
                  <a:pt x="5282" y="6640"/>
                </a:lnTo>
                <a:lnTo>
                  <a:pt x="5319" y="6493"/>
                </a:lnTo>
                <a:lnTo>
                  <a:pt x="5356" y="6346"/>
                </a:lnTo>
                <a:lnTo>
                  <a:pt x="5356" y="6236"/>
                </a:lnTo>
                <a:lnTo>
                  <a:pt x="5282" y="6126"/>
                </a:lnTo>
                <a:lnTo>
                  <a:pt x="5209" y="6053"/>
                </a:lnTo>
                <a:lnTo>
                  <a:pt x="5136" y="5979"/>
                </a:lnTo>
                <a:close/>
                <a:moveTo>
                  <a:pt x="4219" y="4916"/>
                </a:moveTo>
                <a:lnTo>
                  <a:pt x="4219" y="5062"/>
                </a:lnTo>
                <a:lnTo>
                  <a:pt x="4255" y="5136"/>
                </a:lnTo>
                <a:lnTo>
                  <a:pt x="4292" y="5173"/>
                </a:lnTo>
                <a:lnTo>
                  <a:pt x="4439" y="5209"/>
                </a:lnTo>
                <a:lnTo>
                  <a:pt x="4549" y="5173"/>
                </a:lnTo>
                <a:lnTo>
                  <a:pt x="4585" y="5136"/>
                </a:lnTo>
                <a:lnTo>
                  <a:pt x="4622" y="5062"/>
                </a:lnTo>
                <a:lnTo>
                  <a:pt x="4659" y="5026"/>
                </a:lnTo>
                <a:lnTo>
                  <a:pt x="4989" y="5136"/>
                </a:lnTo>
                <a:lnTo>
                  <a:pt x="5319" y="5209"/>
                </a:lnTo>
                <a:lnTo>
                  <a:pt x="5392" y="5319"/>
                </a:lnTo>
                <a:lnTo>
                  <a:pt x="5466" y="5429"/>
                </a:lnTo>
                <a:lnTo>
                  <a:pt x="5686" y="5613"/>
                </a:lnTo>
                <a:lnTo>
                  <a:pt x="5869" y="5833"/>
                </a:lnTo>
                <a:lnTo>
                  <a:pt x="5979" y="6053"/>
                </a:lnTo>
                <a:lnTo>
                  <a:pt x="6016" y="6273"/>
                </a:lnTo>
                <a:lnTo>
                  <a:pt x="5979" y="6530"/>
                </a:lnTo>
                <a:lnTo>
                  <a:pt x="5943" y="6676"/>
                </a:lnTo>
                <a:lnTo>
                  <a:pt x="5869" y="6823"/>
                </a:lnTo>
                <a:lnTo>
                  <a:pt x="5686" y="7080"/>
                </a:lnTo>
                <a:lnTo>
                  <a:pt x="5466" y="7227"/>
                </a:lnTo>
                <a:lnTo>
                  <a:pt x="5209" y="7373"/>
                </a:lnTo>
                <a:lnTo>
                  <a:pt x="4916" y="7447"/>
                </a:lnTo>
                <a:lnTo>
                  <a:pt x="4622" y="7483"/>
                </a:lnTo>
                <a:lnTo>
                  <a:pt x="4329" y="7520"/>
                </a:lnTo>
                <a:lnTo>
                  <a:pt x="4035" y="7483"/>
                </a:lnTo>
                <a:lnTo>
                  <a:pt x="3778" y="7447"/>
                </a:lnTo>
                <a:lnTo>
                  <a:pt x="3485" y="7337"/>
                </a:lnTo>
                <a:lnTo>
                  <a:pt x="3338" y="7227"/>
                </a:lnTo>
                <a:lnTo>
                  <a:pt x="3228" y="7080"/>
                </a:lnTo>
                <a:lnTo>
                  <a:pt x="3155" y="6897"/>
                </a:lnTo>
                <a:lnTo>
                  <a:pt x="3118" y="6713"/>
                </a:lnTo>
                <a:lnTo>
                  <a:pt x="3082" y="6383"/>
                </a:lnTo>
                <a:lnTo>
                  <a:pt x="3155" y="6090"/>
                </a:lnTo>
                <a:lnTo>
                  <a:pt x="3228" y="5796"/>
                </a:lnTo>
                <a:lnTo>
                  <a:pt x="3375" y="5539"/>
                </a:lnTo>
                <a:lnTo>
                  <a:pt x="3558" y="5319"/>
                </a:lnTo>
                <a:lnTo>
                  <a:pt x="3742" y="5173"/>
                </a:lnTo>
                <a:lnTo>
                  <a:pt x="3962" y="5026"/>
                </a:lnTo>
                <a:lnTo>
                  <a:pt x="4219" y="4916"/>
                </a:lnTo>
                <a:close/>
                <a:moveTo>
                  <a:pt x="11628" y="7190"/>
                </a:moveTo>
                <a:lnTo>
                  <a:pt x="11958" y="7263"/>
                </a:lnTo>
                <a:lnTo>
                  <a:pt x="12252" y="7263"/>
                </a:lnTo>
                <a:lnTo>
                  <a:pt x="12362" y="7227"/>
                </a:lnTo>
                <a:lnTo>
                  <a:pt x="12435" y="7447"/>
                </a:lnTo>
                <a:lnTo>
                  <a:pt x="12509" y="7704"/>
                </a:lnTo>
                <a:lnTo>
                  <a:pt x="12509" y="7814"/>
                </a:lnTo>
                <a:lnTo>
                  <a:pt x="12472" y="7814"/>
                </a:lnTo>
                <a:lnTo>
                  <a:pt x="12399" y="7850"/>
                </a:lnTo>
                <a:lnTo>
                  <a:pt x="12399" y="7887"/>
                </a:lnTo>
                <a:lnTo>
                  <a:pt x="12252" y="7814"/>
                </a:lnTo>
                <a:lnTo>
                  <a:pt x="11738" y="7557"/>
                </a:lnTo>
                <a:lnTo>
                  <a:pt x="11702" y="7483"/>
                </a:lnTo>
                <a:lnTo>
                  <a:pt x="11628" y="7373"/>
                </a:lnTo>
                <a:lnTo>
                  <a:pt x="11628" y="7190"/>
                </a:lnTo>
                <a:close/>
                <a:moveTo>
                  <a:pt x="4329" y="4402"/>
                </a:moveTo>
                <a:lnTo>
                  <a:pt x="4255" y="4476"/>
                </a:lnTo>
                <a:lnTo>
                  <a:pt x="4035" y="4512"/>
                </a:lnTo>
                <a:lnTo>
                  <a:pt x="3815" y="4622"/>
                </a:lnTo>
                <a:lnTo>
                  <a:pt x="3632" y="4732"/>
                </a:lnTo>
                <a:lnTo>
                  <a:pt x="3448" y="4842"/>
                </a:lnTo>
                <a:lnTo>
                  <a:pt x="3265" y="4989"/>
                </a:lnTo>
                <a:lnTo>
                  <a:pt x="3082" y="5173"/>
                </a:lnTo>
                <a:lnTo>
                  <a:pt x="2971" y="5356"/>
                </a:lnTo>
                <a:lnTo>
                  <a:pt x="2825" y="5576"/>
                </a:lnTo>
                <a:lnTo>
                  <a:pt x="2715" y="5906"/>
                </a:lnTo>
                <a:lnTo>
                  <a:pt x="2641" y="6236"/>
                </a:lnTo>
                <a:lnTo>
                  <a:pt x="2641" y="6603"/>
                </a:lnTo>
                <a:lnTo>
                  <a:pt x="2678" y="6933"/>
                </a:lnTo>
                <a:lnTo>
                  <a:pt x="2825" y="7263"/>
                </a:lnTo>
                <a:lnTo>
                  <a:pt x="3008" y="7520"/>
                </a:lnTo>
                <a:lnTo>
                  <a:pt x="3118" y="7667"/>
                </a:lnTo>
                <a:lnTo>
                  <a:pt x="3265" y="7740"/>
                </a:lnTo>
                <a:lnTo>
                  <a:pt x="3412" y="7850"/>
                </a:lnTo>
                <a:lnTo>
                  <a:pt x="3595" y="7887"/>
                </a:lnTo>
                <a:lnTo>
                  <a:pt x="3962" y="7997"/>
                </a:lnTo>
                <a:lnTo>
                  <a:pt x="4292" y="8034"/>
                </a:lnTo>
                <a:lnTo>
                  <a:pt x="4659" y="7997"/>
                </a:lnTo>
                <a:lnTo>
                  <a:pt x="5026" y="7960"/>
                </a:lnTo>
                <a:lnTo>
                  <a:pt x="5356" y="7850"/>
                </a:lnTo>
                <a:lnTo>
                  <a:pt x="5686" y="7704"/>
                </a:lnTo>
                <a:lnTo>
                  <a:pt x="5979" y="7483"/>
                </a:lnTo>
                <a:lnTo>
                  <a:pt x="6236" y="7227"/>
                </a:lnTo>
                <a:lnTo>
                  <a:pt x="6383" y="6933"/>
                </a:lnTo>
                <a:lnTo>
                  <a:pt x="6456" y="6640"/>
                </a:lnTo>
                <a:lnTo>
                  <a:pt x="6530" y="6346"/>
                </a:lnTo>
                <a:lnTo>
                  <a:pt x="6493" y="6016"/>
                </a:lnTo>
                <a:lnTo>
                  <a:pt x="6420" y="5759"/>
                </a:lnTo>
                <a:lnTo>
                  <a:pt x="6273" y="5503"/>
                </a:lnTo>
                <a:lnTo>
                  <a:pt x="6163" y="5393"/>
                </a:lnTo>
                <a:lnTo>
                  <a:pt x="5979" y="5246"/>
                </a:lnTo>
                <a:lnTo>
                  <a:pt x="5833" y="5099"/>
                </a:lnTo>
                <a:lnTo>
                  <a:pt x="5796" y="5026"/>
                </a:lnTo>
                <a:lnTo>
                  <a:pt x="5796" y="4952"/>
                </a:lnTo>
                <a:lnTo>
                  <a:pt x="5759" y="4879"/>
                </a:lnTo>
                <a:lnTo>
                  <a:pt x="5723" y="4806"/>
                </a:lnTo>
                <a:lnTo>
                  <a:pt x="5649" y="4732"/>
                </a:lnTo>
                <a:lnTo>
                  <a:pt x="5539" y="4696"/>
                </a:lnTo>
                <a:lnTo>
                  <a:pt x="5209" y="4659"/>
                </a:lnTo>
                <a:lnTo>
                  <a:pt x="5136" y="4586"/>
                </a:lnTo>
                <a:lnTo>
                  <a:pt x="5136" y="4512"/>
                </a:lnTo>
                <a:lnTo>
                  <a:pt x="5062" y="4439"/>
                </a:lnTo>
                <a:lnTo>
                  <a:pt x="4585" y="4439"/>
                </a:lnTo>
                <a:lnTo>
                  <a:pt x="4475" y="4402"/>
                </a:lnTo>
                <a:close/>
                <a:moveTo>
                  <a:pt x="1761" y="7447"/>
                </a:moveTo>
                <a:lnTo>
                  <a:pt x="1908" y="7483"/>
                </a:lnTo>
                <a:lnTo>
                  <a:pt x="2054" y="7520"/>
                </a:lnTo>
                <a:lnTo>
                  <a:pt x="2164" y="7630"/>
                </a:lnTo>
                <a:lnTo>
                  <a:pt x="2275" y="7740"/>
                </a:lnTo>
                <a:lnTo>
                  <a:pt x="2348" y="7887"/>
                </a:lnTo>
                <a:lnTo>
                  <a:pt x="2348" y="8070"/>
                </a:lnTo>
                <a:lnTo>
                  <a:pt x="2348" y="8107"/>
                </a:lnTo>
                <a:lnTo>
                  <a:pt x="2311" y="8144"/>
                </a:lnTo>
                <a:lnTo>
                  <a:pt x="2238" y="8144"/>
                </a:lnTo>
                <a:lnTo>
                  <a:pt x="2128" y="8070"/>
                </a:lnTo>
                <a:lnTo>
                  <a:pt x="2018" y="7960"/>
                </a:lnTo>
                <a:lnTo>
                  <a:pt x="1908" y="7814"/>
                </a:lnTo>
                <a:lnTo>
                  <a:pt x="1724" y="7520"/>
                </a:lnTo>
                <a:lnTo>
                  <a:pt x="1651" y="7447"/>
                </a:lnTo>
                <a:close/>
                <a:moveTo>
                  <a:pt x="14233" y="7630"/>
                </a:moveTo>
                <a:lnTo>
                  <a:pt x="14159" y="7667"/>
                </a:lnTo>
                <a:lnTo>
                  <a:pt x="14123" y="7740"/>
                </a:lnTo>
                <a:lnTo>
                  <a:pt x="14013" y="7960"/>
                </a:lnTo>
                <a:lnTo>
                  <a:pt x="14013" y="8070"/>
                </a:lnTo>
                <a:lnTo>
                  <a:pt x="14049" y="8180"/>
                </a:lnTo>
                <a:lnTo>
                  <a:pt x="14086" y="8254"/>
                </a:lnTo>
                <a:lnTo>
                  <a:pt x="14159" y="8290"/>
                </a:lnTo>
                <a:lnTo>
                  <a:pt x="14306" y="8290"/>
                </a:lnTo>
                <a:lnTo>
                  <a:pt x="14416" y="8254"/>
                </a:lnTo>
                <a:lnTo>
                  <a:pt x="14453" y="8180"/>
                </a:lnTo>
                <a:lnTo>
                  <a:pt x="14490" y="8107"/>
                </a:lnTo>
                <a:lnTo>
                  <a:pt x="14490" y="7997"/>
                </a:lnTo>
                <a:lnTo>
                  <a:pt x="14490" y="7924"/>
                </a:lnTo>
                <a:lnTo>
                  <a:pt x="14490" y="7777"/>
                </a:lnTo>
                <a:lnTo>
                  <a:pt x="14453" y="7704"/>
                </a:lnTo>
                <a:lnTo>
                  <a:pt x="14416" y="7667"/>
                </a:lnTo>
                <a:lnTo>
                  <a:pt x="14306" y="7630"/>
                </a:lnTo>
                <a:close/>
                <a:moveTo>
                  <a:pt x="7410" y="6236"/>
                </a:moveTo>
                <a:lnTo>
                  <a:pt x="7300" y="6310"/>
                </a:lnTo>
                <a:lnTo>
                  <a:pt x="7227" y="6346"/>
                </a:lnTo>
                <a:lnTo>
                  <a:pt x="7190" y="6420"/>
                </a:lnTo>
                <a:lnTo>
                  <a:pt x="7153" y="6566"/>
                </a:lnTo>
                <a:lnTo>
                  <a:pt x="7153" y="6750"/>
                </a:lnTo>
                <a:lnTo>
                  <a:pt x="7190" y="6933"/>
                </a:lnTo>
                <a:lnTo>
                  <a:pt x="7227" y="7007"/>
                </a:lnTo>
                <a:lnTo>
                  <a:pt x="7300" y="7080"/>
                </a:lnTo>
                <a:lnTo>
                  <a:pt x="7667" y="7153"/>
                </a:lnTo>
                <a:lnTo>
                  <a:pt x="7410" y="7373"/>
                </a:lnTo>
                <a:lnTo>
                  <a:pt x="7263" y="7520"/>
                </a:lnTo>
                <a:lnTo>
                  <a:pt x="7190" y="7593"/>
                </a:lnTo>
                <a:lnTo>
                  <a:pt x="7153" y="7704"/>
                </a:lnTo>
                <a:lnTo>
                  <a:pt x="7153" y="7887"/>
                </a:lnTo>
                <a:lnTo>
                  <a:pt x="7227" y="8070"/>
                </a:lnTo>
                <a:lnTo>
                  <a:pt x="7337" y="8180"/>
                </a:lnTo>
                <a:lnTo>
                  <a:pt x="7483" y="8290"/>
                </a:lnTo>
                <a:lnTo>
                  <a:pt x="7520" y="8400"/>
                </a:lnTo>
                <a:lnTo>
                  <a:pt x="7557" y="8474"/>
                </a:lnTo>
                <a:lnTo>
                  <a:pt x="7593" y="8511"/>
                </a:lnTo>
                <a:lnTo>
                  <a:pt x="7740" y="8511"/>
                </a:lnTo>
                <a:lnTo>
                  <a:pt x="7813" y="8437"/>
                </a:lnTo>
                <a:lnTo>
                  <a:pt x="7850" y="8364"/>
                </a:lnTo>
                <a:lnTo>
                  <a:pt x="7923" y="8217"/>
                </a:lnTo>
                <a:lnTo>
                  <a:pt x="7923" y="8144"/>
                </a:lnTo>
                <a:lnTo>
                  <a:pt x="7887" y="8070"/>
                </a:lnTo>
                <a:lnTo>
                  <a:pt x="7850" y="7997"/>
                </a:lnTo>
                <a:lnTo>
                  <a:pt x="7777" y="7960"/>
                </a:lnTo>
                <a:lnTo>
                  <a:pt x="7667" y="7924"/>
                </a:lnTo>
                <a:lnTo>
                  <a:pt x="7630" y="7887"/>
                </a:lnTo>
                <a:lnTo>
                  <a:pt x="7630" y="7814"/>
                </a:lnTo>
                <a:lnTo>
                  <a:pt x="7630" y="7777"/>
                </a:lnTo>
                <a:lnTo>
                  <a:pt x="7703" y="7667"/>
                </a:lnTo>
                <a:lnTo>
                  <a:pt x="7850" y="7593"/>
                </a:lnTo>
                <a:lnTo>
                  <a:pt x="7997" y="7410"/>
                </a:lnTo>
                <a:lnTo>
                  <a:pt x="8107" y="7190"/>
                </a:lnTo>
                <a:lnTo>
                  <a:pt x="8107" y="7080"/>
                </a:lnTo>
                <a:lnTo>
                  <a:pt x="8070" y="6970"/>
                </a:lnTo>
                <a:lnTo>
                  <a:pt x="8034" y="6897"/>
                </a:lnTo>
                <a:lnTo>
                  <a:pt x="7960" y="6823"/>
                </a:lnTo>
                <a:lnTo>
                  <a:pt x="7740" y="6750"/>
                </a:lnTo>
                <a:lnTo>
                  <a:pt x="7520" y="6713"/>
                </a:lnTo>
                <a:lnTo>
                  <a:pt x="7557" y="6566"/>
                </a:lnTo>
                <a:lnTo>
                  <a:pt x="7593" y="6493"/>
                </a:lnTo>
                <a:lnTo>
                  <a:pt x="7667" y="6456"/>
                </a:lnTo>
                <a:lnTo>
                  <a:pt x="7703" y="6383"/>
                </a:lnTo>
                <a:lnTo>
                  <a:pt x="7667" y="6310"/>
                </a:lnTo>
                <a:lnTo>
                  <a:pt x="7593" y="6236"/>
                </a:lnTo>
                <a:close/>
                <a:moveTo>
                  <a:pt x="1651" y="6897"/>
                </a:moveTo>
                <a:lnTo>
                  <a:pt x="1578" y="6933"/>
                </a:lnTo>
                <a:lnTo>
                  <a:pt x="1541" y="7007"/>
                </a:lnTo>
                <a:lnTo>
                  <a:pt x="1504" y="7080"/>
                </a:lnTo>
                <a:lnTo>
                  <a:pt x="1504" y="7227"/>
                </a:lnTo>
                <a:lnTo>
                  <a:pt x="1541" y="7300"/>
                </a:lnTo>
                <a:lnTo>
                  <a:pt x="1578" y="7373"/>
                </a:lnTo>
                <a:lnTo>
                  <a:pt x="1541" y="7410"/>
                </a:lnTo>
                <a:lnTo>
                  <a:pt x="1504" y="7410"/>
                </a:lnTo>
                <a:lnTo>
                  <a:pt x="1468" y="7483"/>
                </a:lnTo>
                <a:lnTo>
                  <a:pt x="1431" y="7557"/>
                </a:lnTo>
                <a:lnTo>
                  <a:pt x="1468" y="7814"/>
                </a:lnTo>
                <a:lnTo>
                  <a:pt x="1578" y="8034"/>
                </a:lnTo>
                <a:lnTo>
                  <a:pt x="1724" y="8254"/>
                </a:lnTo>
                <a:lnTo>
                  <a:pt x="1908" y="8437"/>
                </a:lnTo>
                <a:lnTo>
                  <a:pt x="2128" y="8547"/>
                </a:lnTo>
                <a:lnTo>
                  <a:pt x="2238" y="8584"/>
                </a:lnTo>
                <a:lnTo>
                  <a:pt x="2348" y="8621"/>
                </a:lnTo>
                <a:lnTo>
                  <a:pt x="2458" y="8621"/>
                </a:lnTo>
                <a:lnTo>
                  <a:pt x="2568" y="8547"/>
                </a:lnTo>
                <a:lnTo>
                  <a:pt x="2641" y="8474"/>
                </a:lnTo>
                <a:lnTo>
                  <a:pt x="2715" y="8364"/>
                </a:lnTo>
                <a:lnTo>
                  <a:pt x="2788" y="8144"/>
                </a:lnTo>
                <a:lnTo>
                  <a:pt x="2788" y="7960"/>
                </a:lnTo>
                <a:lnTo>
                  <a:pt x="2751" y="7740"/>
                </a:lnTo>
                <a:lnTo>
                  <a:pt x="2678" y="7557"/>
                </a:lnTo>
                <a:lnTo>
                  <a:pt x="2531" y="7373"/>
                </a:lnTo>
                <a:lnTo>
                  <a:pt x="2385" y="7227"/>
                </a:lnTo>
                <a:lnTo>
                  <a:pt x="2201" y="7117"/>
                </a:lnTo>
                <a:lnTo>
                  <a:pt x="1981" y="7043"/>
                </a:lnTo>
                <a:lnTo>
                  <a:pt x="1908" y="6933"/>
                </a:lnTo>
                <a:lnTo>
                  <a:pt x="1834" y="6897"/>
                </a:lnTo>
                <a:close/>
                <a:moveTo>
                  <a:pt x="14306" y="7227"/>
                </a:moveTo>
                <a:lnTo>
                  <a:pt x="14453" y="7263"/>
                </a:lnTo>
                <a:lnTo>
                  <a:pt x="14563" y="7300"/>
                </a:lnTo>
                <a:lnTo>
                  <a:pt x="14636" y="7410"/>
                </a:lnTo>
                <a:lnTo>
                  <a:pt x="14673" y="7520"/>
                </a:lnTo>
                <a:lnTo>
                  <a:pt x="14673" y="7667"/>
                </a:lnTo>
                <a:lnTo>
                  <a:pt x="14673" y="7814"/>
                </a:lnTo>
                <a:lnTo>
                  <a:pt x="14600" y="8070"/>
                </a:lnTo>
                <a:lnTo>
                  <a:pt x="14490" y="8290"/>
                </a:lnTo>
                <a:lnTo>
                  <a:pt x="14343" y="8511"/>
                </a:lnTo>
                <a:lnTo>
                  <a:pt x="14269" y="8584"/>
                </a:lnTo>
                <a:lnTo>
                  <a:pt x="14196" y="8621"/>
                </a:lnTo>
                <a:lnTo>
                  <a:pt x="14123" y="8621"/>
                </a:lnTo>
                <a:lnTo>
                  <a:pt x="14049" y="8584"/>
                </a:lnTo>
                <a:lnTo>
                  <a:pt x="14013" y="8547"/>
                </a:lnTo>
                <a:lnTo>
                  <a:pt x="13976" y="8474"/>
                </a:lnTo>
                <a:lnTo>
                  <a:pt x="13903" y="8290"/>
                </a:lnTo>
                <a:lnTo>
                  <a:pt x="13939" y="8034"/>
                </a:lnTo>
                <a:lnTo>
                  <a:pt x="13976" y="7777"/>
                </a:lnTo>
                <a:lnTo>
                  <a:pt x="14086" y="7263"/>
                </a:lnTo>
                <a:lnTo>
                  <a:pt x="14306" y="7227"/>
                </a:lnTo>
                <a:close/>
                <a:moveTo>
                  <a:pt x="14233" y="6750"/>
                </a:moveTo>
                <a:lnTo>
                  <a:pt x="14123" y="6786"/>
                </a:lnTo>
                <a:lnTo>
                  <a:pt x="13866" y="6786"/>
                </a:lnTo>
                <a:lnTo>
                  <a:pt x="13829" y="6823"/>
                </a:lnTo>
                <a:lnTo>
                  <a:pt x="13756" y="6933"/>
                </a:lnTo>
                <a:lnTo>
                  <a:pt x="13609" y="7373"/>
                </a:lnTo>
                <a:lnTo>
                  <a:pt x="13499" y="7850"/>
                </a:lnTo>
                <a:lnTo>
                  <a:pt x="13462" y="8107"/>
                </a:lnTo>
                <a:lnTo>
                  <a:pt x="13462" y="8327"/>
                </a:lnTo>
                <a:lnTo>
                  <a:pt x="13499" y="8584"/>
                </a:lnTo>
                <a:lnTo>
                  <a:pt x="13572" y="8804"/>
                </a:lnTo>
                <a:lnTo>
                  <a:pt x="13683" y="8914"/>
                </a:lnTo>
                <a:lnTo>
                  <a:pt x="13829" y="9024"/>
                </a:lnTo>
                <a:lnTo>
                  <a:pt x="13976" y="9097"/>
                </a:lnTo>
                <a:lnTo>
                  <a:pt x="14123" y="9134"/>
                </a:lnTo>
                <a:lnTo>
                  <a:pt x="14343" y="9097"/>
                </a:lnTo>
                <a:lnTo>
                  <a:pt x="14490" y="9024"/>
                </a:lnTo>
                <a:lnTo>
                  <a:pt x="14600" y="8877"/>
                </a:lnTo>
                <a:lnTo>
                  <a:pt x="14746" y="8731"/>
                </a:lnTo>
                <a:lnTo>
                  <a:pt x="14966" y="8400"/>
                </a:lnTo>
                <a:lnTo>
                  <a:pt x="15076" y="8180"/>
                </a:lnTo>
                <a:lnTo>
                  <a:pt x="15113" y="7997"/>
                </a:lnTo>
                <a:lnTo>
                  <a:pt x="15150" y="7814"/>
                </a:lnTo>
                <a:lnTo>
                  <a:pt x="15150" y="7593"/>
                </a:lnTo>
                <a:lnTo>
                  <a:pt x="15113" y="7410"/>
                </a:lnTo>
                <a:lnTo>
                  <a:pt x="15040" y="7190"/>
                </a:lnTo>
                <a:lnTo>
                  <a:pt x="15003" y="7080"/>
                </a:lnTo>
                <a:lnTo>
                  <a:pt x="14893" y="7007"/>
                </a:lnTo>
                <a:lnTo>
                  <a:pt x="14673" y="6823"/>
                </a:lnTo>
                <a:lnTo>
                  <a:pt x="14526" y="6786"/>
                </a:lnTo>
                <a:lnTo>
                  <a:pt x="14379" y="6750"/>
                </a:lnTo>
                <a:close/>
                <a:moveTo>
                  <a:pt x="6273" y="7887"/>
                </a:moveTo>
                <a:lnTo>
                  <a:pt x="6199" y="7924"/>
                </a:lnTo>
                <a:lnTo>
                  <a:pt x="6126" y="7997"/>
                </a:lnTo>
                <a:lnTo>
                  <a:pt x="5979" y="8107"/>
                </a:lnTo>
                <a:lnTo>
                  <a:pt x="5869" y="8290"/>
                </a:lnTo>
                <a:lnTo>
                  <a:pt x="5796" y="8474"/>
                </a:lnTo>
                <a:lnTo>
                  <a:pt x="5796" y="8584"/>
                </a:lnTo>
                <a:lnTo>
                  <a:pt x="5833" y="8657"/>
                </a:lnTo>
                <a:lnTo>
                  <a:pt x="5906" y="8694"/>
                </a:lnTo>
                <a:lnTo>
                  <a:pt x="6236" y="8694"/>
                </a:lnTo>
                <a:lnTo>
                  <a:pt x="6420" y="8767"/>
                </a:lnTo>
                <a:lnTo>
                  <a:pt x="6199" y="9024"/>
                </a:lnTo>
                <a:lnTo>
                  <a:pt x="6199" y="9061"/>
                </a:lnTo>
                <a:lnTo>
                  <a:pt x="6199" y="9134"/>
                </a:lnTo>
                <a:lnTo>
                  <a:pt x="6236" y="9244"/>
                </a:lnTo>
                <a:lnTo>
                  <a:pt x="6346" y="9354"/>
                </a:lnTo>
                <a:lnTo>
                  <a:pt x="6456" y="9391"/>
                </a:lnTo>
                <a:lnTo>
                  <a:pt x="6713" y="9391"/>
                </a:lnTo>
                <a:lnTo>
                  <a:pt x="6786" y="9318"/>
                </a:lnTo>
                <a:lnTo>
                  <a:pt x="6860" y="9207"/>
                </a:lnTo>
                <a:lnTo>
                  <a:pt x="6823" y="9097"/>
                </a:lnTo>
                <a:lnTo>
                  <a:pt x="6750" y="9024"/>
                </a:lnTo>
                <a:lnTo>
                  <a:pt x="6860" y="8951"/>
                </a:lnTo>
                <a:lnTo>
                  <a:pt x="6933" y="8877"/>
                </a:lnTo>
                <a:lnTo>
                  <a:pt x="6933" y="8804"/>
                </a:lnTo>
                <a:lnTo>
                  <a:pt x="6933" y="8731"/>
                </a:lnTo>
                <a:lnTo>
                  <a:pt x="6896" y="8621"/>
                </a:lnTo>
                <a:lnTo>
                  <a:pt x="6750" y="8511"/>
                </a:lnTo>
                <a:lnTo>
                  <a:pt x="6603" y="8437"/>
                </a:lnTo>
                <a:lnTo>
                  <a:pt x="6456" y="8364"/>
                </a:lnTo>
                <a:lnTo>
                  <a:pt x="6273" y="8327"/>
                </a:lnTo>
                <a:lnTo>
                  <a:pt x="6346" y="8180"/>
                </a:lnTo>
                <a:lnTo>
                  <a:pt x="6420" y="8034"/>
                </a:lnTo>
                <a:lnTo>
                  <a:pt x="6420" y="7960"/>
                </a:lnTo>
                <a:lnTo>
                  <a:pt x="6383" y="7924"/>
                </a:lnTo>
                <a:lnTo>
                  <a:pt x="6346" y="7924"/>
                </a:lnTo>
                <a:lnTo>
                  <a:pt x="6273" y="7887"/>
                </a:lnTo>
                <a:close/>
                <a:moveTo>
                  <a:pt x="7630" y="551"/>
                </a:moveTo>
                <a:lnTo>
                  <a:pt x="7777" y="587"/>
                </a:lnTo>
                <a:lnTo>
                  <a:pt x="7923" y="661"/>
                </a:lnTo>
                <a:lnTo>
                  <a:pt x="8437" y="1101"/>
                </a:lnTo>
                <a:lnTo>
                  <a:pt x="8657" y="1321"/>
                </a:lnTo>
                <a:lnTo>
                  <a:pt x="8877" y="1578"/>
                </a:lnTo>
                <a:lnTo>
                  <a:pt x="9061" y="1834"/>
                </a:lnTo>
                <a:lnTo>
                  <a:pt x="9207" y="2128"/>
                </a:lnTo>
                <a:lnTo>
                  <a:pt x="9281" y="2421"/>
                </a:lnTo>
                <a:lnTo>
                  <a:pt x="9317" y="2752"/>
                </a:lnTo>
                <a:lnTo>
                  <a:pt x="9281" y="3082"/>
                </a:lnTo>
                <a:lnTo>
                  <a:pt x="9244" y="3375"/>
                </a:lnTo>
                <a:lnTo>
                  <a:pt x="9024" y="3962"/>
                </a:lnTo>
                <a:lnTo>
                  <a:pt x="8804" y="4512"/>
                </a:lnTo>
                <a:lnTo>
                  <a:pt x="8584" y="5099"/>
                </a:lnTo>
                <a:lnTo>
                  <a:pt x="8547" y="5356"/>
                </a:lnTo>
                <a:lnTo>
                  <a:pt x="8510" y="5613"/>
                </a:lnTo>
                <a:lnTo>
                  <a:pt x="8510" y="5869"/>
                </a:lnTo>
                <a:lnTo>
                  <a:pt x="8547" y="6163"/>
                </a:lnTo>
                <a:lnTo>
                  <a:pt x="8584" y="6310"/>
                </a:lnTo>
                <a:lnTo>
                  <a:pt x="8657" y="6493"/>
                </a:lnTo>
                <a:lnTo>
                  <a:pt x="8804" y="6823"/>
                </a:lnTo>
                <a:lnTo>
                  <a:pt x="8987" y="7117"/>
                </a:lnTo>
                <a:lnTo>
                  <a:pt x="9134" y="7447"/>
                </a:lnTo>
                <a:lnTo>
                  <a:pt x="9207" y="7777"/>
                </a:lnTo>
                <a:lnTo>
                  <a:pt x="9244" y="8144"/>
                </a:lnTo>
                <a:lnTo>
                  <a:pt x="9207" y="8474"/>
                </a:lnTo>
                <a:lnTo>
                  <a:pt x="9097" y="8804"/>
                </a:lnTo>
                <a:lnTo>
                  <a:pt x="8951" y="9134"/>
                </a:lnTo>
                <a:lnTo>
                  <a:pt x="8767" y="9428"/>
                </a:lnTo>
                <a:lnTo>
                  <a:pt x="8510" y="9684"/>
                </a:lnTo>
                <a:lnTo>
                  <a:pt x="8254" y="9904"/>
                </a:lnTo>
                <a:lnTo>
                  <a:pt x="7960" y="10051"/>
                </a:lnTo>
                <a:lnTo>
                  <a:pt x="7667" y="10198"/>
                </a:lnTo>
                <a:lnTo>
                  <a:pt x="7373" y="10308"/>
                </a:lnTo>
                <a:lnTo>
                  <a:pt x="7043" y="10345"/>
                </a:lnTo>
                <a:lnTo>
                  <a:pt x="6676" y="10418"/>
                </a:lnTo>
                <a:lnTo>
                  <a:pt x="6493" y="10381"/>
                </a:lnTo>
                <a:lnTo>
                  <a:pt x="6309" y="10345"/>
                </a:lnTo>
                <a:lnTo>
                  <a:pt x="6163" y="10235"/>
                </a:lnTo>
                <a:lnTo>
                  <a:pt x="6016" y="10088"/>
                </a:lnTo>
                <a:lnTo>
                  <a:pt x="5906" y="9941"/>
                </a:lnTo>
                <a:lnTo>
                  <a:pt x="5759" y="9831"/>
                </a:lnTo>
                <a:lnTo>
                  <a:pt x="5649" y="9758"/>
                </a:lnTo>
                <a:lnTo>
                  <a:pt x="5502" y="9684"/>
                </a:lnTo>
                <a:lnTo>
                  <a:pt x="5209" y="9611"/>
                </a:lnTo>
                <a:lnTo>
                  <a:pt x="4916" y="9611"/>
                </a:lnTo>
                <a:lnTo>
                  <a:pt x="4622" y="9684"/>
                </a:lnTo>
                <a:lnTo>
                  <a:pt x="3999" y="9868"/>
                </a:lnTo>
                <a:lnTo>
                  <a:pt x="3705" y="9978"/>
                </a:lnTo>
                <a:lnTo>
                  <a:pt x="3412" y="10051"/>
                </a:lnTo>
                <a:lnTo>
                  <a:pt x="3118" y="10088"/>
                </a:lnTo>
                <a:lnTo>
                  <a:pt x="2825" y="10051"/>
                </a:lnTo>
                <a:lnTo>
                  <a:pt x="2495" y="10014"/>
                </a:lnTo>
                <a:lnTo>
                  <a:pt x="2201" y="9904"/>
                </a:lnTo>
                <a:lnTo>
                  <a:pt x="1944" y="9794"/>
                </a:lnTo>
                <a:lnTo>
                  <a:pt x="1651" y="9648"/>
                </a:lnTo>
                <a:lnTo>
                  <a:pt x="1394" y="9464"/>
                </a:lnTo>
                <a:lnTo>
                  <a:pt x="1174" y="9281"/>
                </a:lnTo>
                <a:lnTo>
                  <a:pt x="954" y="8987"/>
                </a:lnTo>
                <a:lnTo>
                  <a:pt x="771" y="8694"/>
                </a:lnTo>
                <a:lnTo>
                  <a:pt x="624" y="8364"/>
                </a:lnTo>
                <a:lnTo>
                  <a:pt x="550" y="8034"/>
                </a:lnTo>
                <a:lnTo>
                  <a:pt x="514" y="7667"/>
                </a:lnTo>
                <a:lnTo>
                  <a:pt x="514" y="7337"/>
                </a:lnTo>
                <a:lnTo>
                  <a:pt x="587" y="6970"/>
                </a:lnTo>
                <a:lnTo>
                  <a:pt x="661" y="6640"/>
                </a:lnTo>
                <a:lnTo>
                  <a:pt x="807" y="6310"/>
                </a:lnTo>
                <a:lnTo>
                  <a:pt x="991" y="6016"/>
                </a:lnTo>
                <a:lnTo>
                  <a:pt x="1211" y="5759"/>
                </a:lnTo>
                <a:lnTo>
                  <a:pt x="1468" y="5539"/>
                </a:lnTo>
                <a:lnTo>
                  <a:pt x="2018" y="5099"/>
                </a:lnTo>
                <a:lnTo>
                  <a:pt x="2568" y="4622"/>
                </a:lnTo>
                <a:lnTo>
                  <a:pt x="2788" y="4366"/>
                </a:lnTo>
                <a:lnTo>
                  <a:pt x="2971" y="4109"/>
                </a:lnTo>
                <a:lnTo>
                  <a:pt x="3082" y="3815"/>
                </a:lnTo>
                <a:lnTo>
                  <a:pt x="3192" y="3485"/>
                </a:lnTo>
                <a:lnTo>
                  <a:pt x="3265" y="3118"/>
                </a:lnTo>
                <a:lnTo>
                  <a:pt x="3302" y="2715"/>
                </a:lnTo>
                <a:lnTo>
                  <a:pt x="3375" y="2348"/>
                </a:lnTo>
                <a:lnTo>
                  <a:pt x="3448" y="2165"/>
                </a:lnTo>
                <a:lnTo>
                  <a:pt x="3558" y="1981"/>
                </a:lnTo>
                <a:lnTo>
                  <a:pt x="3705" y="1798"/>
                </a:lnTo>
                <a:lnTo>
                  <a:pt x="3852" y="1651"/>
                </a:lnTo>
                <a:lnTo>
                  <a:pt x="4072" y="1541"/>
                </a:lnTo>
                <a:lnTo>
                  <a:pt x="4292" y="1468"/>
                </a:lnTo>
                <a:lnTo>
                  <a:pt x="4512" y="1431"/>
                </a:lnTo>
                <a:lnTo>
                  <a:pt x="4769" y="1394"/>
                </a:lnTo>
                <a:lnTo>
                  <a:pt x="4989" y="1394"/>
                </a:lnTo>
                <a:lnTo>
                  <a:pt x="5209" y="1468"/>
                </a:lnTo>
                <a:lnTo>
                  <a:pt x="4952" y="1688"/>
                </a:lnTo>
                <a:lnTo>
                  <a:pt x="4916" y="1761"/>
                </a:lnTo>
                <a:lnTo>
                  <a:pt x="4879" y="1834"/>
                </a:lnTo>
                <a:lnTo>
                  <a:pt x="4916" y="1981"/>
                </a:lnTo>
                <a:lnTo>
                  <a:pt x="4989" y="2091"/>
                </a:lnTo>
                <a:lnTo>
                  <a:pt x="5062" y="2128"/>
                </a:lnTo>
                <a:lnTo>
                  <a:pt x="5136" y="2128"/>
                </a:lnTo>
                <a:lnTo>
                  <a:pt x="5319" y="2091"/>
                </a:lnTo>
                <a:lnTo>
                  <a:pt x="5429" y="2018"/>
                </a:lnTo>
                <a:lnTo>
                  <a:pt x="5539" y="1945"/>
                </a:lnTo>
                <a:lnTo>
                  <a:pt x="5613" y="1798"/>
                </a:lnTo>
                <a:lnTo>
                  <a:pt x="5759" y="1651"/>
                </a:lnTo>
                <a:lnTo>
                  <a:pt x="5833" y="1614"/>
                </a:lnTo>
                <a:lnTo>
                  <a:pt x="5869" y="1578"/>
                </a:lnTo>
                <a:lnTo>
                  <a:pt x="6420" y="1138"/>
                </a:lnTo>
                <a:lnTo>
                  <a:pt x="7006" y="771"/>
                </a:lnTo>
                <a:lnTo>
                  <a:pt x="7337" y="624"/>
                </a:lnTo>
                <a:lnTo>
                  <a:pt x="7483" y="551"/>
                </a:lnTo>
                <a:close/>
                <a:moveTo>
                  <a:pt x="10821" y="9281"/>
                </a:moveTo>
                <a:lnTo>
                  <a:pt x="10968" y="9538"/>
                </a:lnTo>
                <a:lnTo>
                  <a:pt x="11115" y="9758"/>
                </a:lnTo>
                <a:lnTo>
                  <a:pt x="11335" y="9978"/>
                </a:lnTo>
                <a:lnTo>
                  <a:pt x="11592" y="10161"/>
                </a:lnTo>
                <a:lnTo>
                  <a:pt x="11408" y="10418"/>
                </a:lnTo>
                <a:lnTo>
                  <a:pt x="11188" y="10198"/>
                </a:lnTo>
                <a:lnTo>
                  <a:pt x="10968" y="9978"/>
                </a:lnTo>
                <a:lnTo>
                  <a:pt x="10711" y="9831"/>
                </a:lnTo>
                <a:lnTo>
                  <a:pt x="10455" y="9648"/>
                </a:lnTo>
                <a:lnTo>
                  <a:pt x="10601" y="9464"/>
                </a:lnTo>
                <a:lnTo>
                  <a:pt x="10821" y="9281"/>
                </a:lnTo>
                <a:close/>
                <a:moveTo>
                  <a:pt x="13903" y="9941"/>
                </a:moveTo>
                <a:lnTo>
                  <a:pt x="13829" y="9978"/>
                </a:lnTo>
                <a:lnTo>
                  <a:pt x="13756" y="10014"/>
                </a:lnTo>
                <a:lnTo>
                  <a:pt x="13719" y="10014"/>
                </a:lnTo>
                <a:lnTo>
                  <a:pt x="13719" y="10051"/>
                </a:lnTo>
                <a:lnTo>
                  <a:pt x="13646" y="10161"/>
                </a:lnTo>
                <a:lnTo>
                  <a:pt x="13609" y="10271"/>
                </a:lnTo>
                <a:lnTo>
                  <a:pt x="13646" y="10418"/>
                </a:lnTo>
                <a:lnTo>
                  <a:pt x="13719" y="10565"/>
                </a:lnTo>
                <a:lnTo>
                  <a:pt x="13829" y="10638"/>
                </a:lnTo>
                <a:lnTo>
                  <a:pt x="13939" y="10675"/>
                </a:lnTo>
                <a:lnTo>
                  <a:pt x="14049" y="10638"/>
                </a:lnTo>
                <a:lnTo>
                  <a:pt x="14159" y="10601"/>
                </a:lnTo>
                <a:lnTo>
                  <a:pt x="14269" y="10491"/>
                </a:lnTo>
                <a:lnTo>
                  <a:pt x="14343" y="10418"/>
                </a:lnTo>
                <a:lnTo>
                  <a:pt x="14379" y="10308"/>
                </a:lnTo>
                <a:lnTo>
                  <a:pt x="14379" y="10271"/>
                </a:lnTo>
                <a:lnTo>
                  <a:pt x="14379" y="10198"/>
                </a:lnTo>
                <a:lnTo>
                  <a:pt x="14306" y="10124"/>
                </a:lnTo>
                <a:lnTo>
                  <a:pt x="14233" y="10051"/>
                </a:lnTo>
                <a:lnTo>
                  <a:pt x="14159" y="10014"/>
                </a:lnTo>
                <a:lnTo>
                  <a:pt x="14086" y="9978"/>
                </a:lnTo>
                <a:lnTo>
                  <a:pt x="13939" y="9941"/>
                </a:lnTo>
                <a:close/>
                <a:moveTo>
                  <a:pt x="7593" y="0"/>
                </a:moveTo>
                <a:lnTo>
                  <a:pt x="7447" y="37"/>
                </a:lnTo>
                <a:lnTo>
                  <a:pt x="7190" y="110"/>
                </a:lnTo>
                <a:lnTo>
                  <a:pt x="6970" y="221"/>
                </a:lnTo>
                <a:lnTo>
                  <a:pt x="6566" y="441"/>
                </a:lnTo>
                <a:lnTo>
                  <a:pt x="6199" y="697"/>
                </a:lnTo>
                <a:lnTo>
                  <a:pt x="5502" y="1211"/>
                </a:lnTo>
                <a:lnTo>
                  <a:pt x="5209" y="1064"/>
                </a:lnTo>
                <a:lnTo>
                  <a:pt x="4916" y="991"/>
                </a:lnTo>
                <a:lnTo>
                  <a:pt x="4585" y="991"/>
                </a:lnTo>
                <a:lnTo>
                  <a:pt x="4255" y="1027"/>
                </a:lnTo>
                <a:lnTo>
                  <a:pt x="3999" y="1101"/>
                </a:lnTo>
                <a:lnTo>
                  <a:pt x="3778" y="1211"/>
                </a:lnTo>
                <a:lnTo>
                  <a:pt x="3595" y="1358"/>
                </a:lnTo>
                <a:lnTo>
                  <a:pt x="3412" y="1504"/>
                </a:lnTo>
                <a:lnTo>
                  <a:pt x="3228" y="1688"/>
                </a:lnTo>
                <a:lnTo>
                  <a:pt x="3118" y="1908"/>
                </a:lnTo>
                <a:lnTo>
                  <a:pt x="3008" y="2128"/>
                </a:lnTo>
                <a:lnTo>
                  <a:pt x="2935" y="2348"/>
                </a:lnTo>
                <a:lnTo>
                  <a:pt x="2861" y="2678"/>
                </a:lnTo>
                <a:lnTo>
                  <a:pt x="2788" y="3008"/>
                </a:lnTo>
                <a:lnTo>
                  <a:pt x="2751" y="3338"/>
                </a:lnTo>
                <a:lnTo>
                  <a:pt x="2641" y="3669"/>
                </a:lnTo>
                <a:lnTo>
                  <a:pt x="2605" y="3852"/>
                </a:lnTo>
                <a:lnTo>
                  <a:pt x="2495" y="3999"/>
                </a:lnTo>
                <a:lnTo>
                  <a:pt x="2275" y="4255"/>
                </a:lnTo>
                <a:lnTo>
                  <a:pt x="2018" y="4476"/>
                </a:lnTo>
                <a:lnTo>
                  <a:pt x="1761" y="4696"/>
                </a:lnTo>
                <a:lnTo>
                  <a:pt x="1284" y="5062"/>
                </a:lnTo>
                <a:lnTo>
                  <a:pt x="844" y="5466"/>
                </a:lnTo>
                <a:lnTo>
                  <a:pt x="661" y="5649"/>
                </a:lnTo>
                <a:lnTo>
                  <a:pt x="514" y="5906"/>
                </a:lnTo>
                <a:lnTo>
                  <a:pt x="367" y="6126"/>
                </a:lnTo>
                <a:lnTo>
                  <a:pt x="220" y="6420"/>
                </a:lnTo>
                <a:lnTo>
                  <a:pt x="110" y="6713"/>
                </a:lnTo>
                <a:lnTo>
                  <a:pt x="37" y="7007"/>
                </a:lnTo>
                <a:lnTo>
                  <a:pt x="0" y="7263"/>
                </a:lnTo>
                <a:lnTo>
                  <a:pt x="0" y="7557"/>
                </a:lnTo>
                <a:lnTo>
                  <a:pt x="37" y="7850"/>
                </a:lnTo>
                <a:lnTo>
                  <a:pt x="74" y="8144"/>
                </a:lnTo>
                <a:lnTo>
                  <a:pt x="147" y="8400"/>
                </a:lnTo>
                <a:lnTo>
                  <a:pt x="220" y="8657"/>
                </a:lnTo>
                <a:lnTo>
                  <a:pt x="367" y="8914"/>
                </a:lnTo>
                <a:lnTo>
                  <a:pt x="514" y="9171"/>
                </a:lnTo>
                <a:lnTo>
                  <a:pt x="661" y="9391"/>
                </a:lnTo>
                <a:lnTo>
                  <a:pt x="844" y="9611"/>
                </a:lnTo>
                <a:lnTo>
                  <a:pt x="1064" y="9831"/>
                </a:lnTo>
                <a:lnTo>
                  <a:pt x="1284" y="10014"/>
                </a:lnTo>
                <a:lnTo>
                  <a:pt x="1541" y="10161"/>
                </a:lnTo>
                <a:lnTo>
                  <a:pt x="1798" y="10308"/>
                </a:lnTo>
                <a:lnTo>
                  <a:pt x="2054" y="10381"/>
                </a:lnTo>
                <a:lnTo>
                  <a:pt x="2348" y="10491"/>
                </a:lnTo>
                <a:lnTo>
                  <a:pt x="2641" y="10528"/>
                </a:lnTo>
                <a:lnTo>
                  <a:pt x="2898" y="10565"/>
                </a:lnTo>
                <a:lnTo>
                  <a:pt x="3192" y="10565"/>
                </a:lnTo>
                <a:lnTo>
                  <a:pt x="3485" y="10528"/>
                </a:lnTo>
                <a:lnTo>
                  <a:pt x="3742" y="10491"/>
                </a:lnTo>
                <a:lnTo>
                  <a:pt x="4035" y="10418"/>
                </a:lnTo>
                <a:lnTo>
                  <a:pt x="4365" y="10271"/>
                </a:lnTo>
                <a:lnTo>
                  <a:pt x="4696" y="10161"/>
                </a:lnTo>
                <a:lnTo>
                  <a:pt x="4879" y="10124"/>
                </a:lnTo>
                <a:lnTo>
                  <a:pt x="5209" y="10124"/>
                </a:lnTo>
                <a:lnTo>
                  <a:pt x="5392" y="10161"/>
                </a:lnTo>
                <a:lnTo>
                  <a:pt x="5502" y="10271"/>
                </a:lnTo>
                <a:lnTo>
                  <a:pt x="5613" y="10381"/>
                </a:lnTo>
                <a:lnTo>
                  <a:pt x="5833" y="10601"/>
                </a:lnTo>
                <a:lnTo>
                  <a:pt x="5979" y="10711"/>
                </a:lnTo>
                <a:lnTo>
                  <a:pt x="6089" y="10785"/>
                </a:lnTo>
                <a:lnTo>
                  <a:pt x="6273" y="10858"/>
                </a:lnTo>
                <a:lnTo>
                  <a:pt x="6420" y="10895"/>
                </a:lnTo>
                <a:lnTo>
                  <a:pt x="6933" y="10895"/>
                </a:lnTo>
                <a:lnTo>
                  <a:pt x="7227" y="10858"/>
                </a:lnTo>
                <a:lnTo>
                  <a:pt x="7483" y="10821"/>
                </a:lnTo>
                <a:lnTo>
                  <a:pt x="7740" y="10748"/>
                </a:lnTo>
                <a:lnTo>
                  <a:pt x="7997" y="10638"/>
                </a:lnTo>
                <a:lnTo>
                  <a:pt x="8217" y="10528"/>
                </a:lnTo>
                <a:lnTo>
                  <a:pt x="8437" y="10381"/>
                </a:lnTo>
                <a:lnTo>
                  <a:pt x="8657" y="10198"/>
                </a:lnTo>
                <a:lnTo>
                  <a:pt x="8877" y="10014"/>
                </a:lnTo>
                <a:lnTo>
                  <a:pt x="9061" y="9831"/>
                </a:lnTo>
                <a:lnTo>
                  <a:pt x="9207" y="9611"/>
                </a:lnTo>
                <a:lnTo>
                  <a:pt x="9354" y="9391"/>
                </a:lnTo>
                <a:lnTo>
                  <a:pt x="9501" y="9171"/>
                </a:lnTo>
                <a:lnTo>
                  <a:pt x="9574" y="8914"/>
                </a:lnTo>
                <a:lnTo>
                  <a:pt x="9684" y="8694"/>
                </a:lnTo>
                <a:lnTo>
                  <a:pt x="9721" y="8400"/>
                </a:lnTo>
                <a:lnTo>
                  <a:pt x="9721" y="8144"/>
                </a:lnTo>
                <a:lnTo>
                  <a:pt x="9721" y="7887"/>
                </a:lnTo>
                <a:lnTo>
                  <a:pt x="9684" y="7630"/>
                </a:lnTo>
                <a:lnTo>
                  <a:pt x="9611" y="7373"/>
                </a:lnTo>
                <a:lnTo>
                  <a:pt x="9537" y="7117"/>
                </a:lnTo>
                <a:lnTo>
                  <a:pt x="9281" y="6640"/>
                </a:lnTo>
                <a:lnTo>
                  <a:pt x="9171" y="6383"/>
                </a:lnTo>
                <a:lnTo>
                  <a:pt x="9061" y="6090"/>
                </a:lnTo>
                <a:lnTo>
                  <a:pt x="9061" y="5833"/>
                </a:lnTo>
                <a:lnTo>
                  <a:pt x="9061" y="5576"/>
                </a:lnTo>
                <a:lnTo>
                  <a:pt x="9097" y="5319"/>
                </a:lnTo>
                <a:lnTo>
                  <a:pt x="9134" y="5062"/>
                </a:lnTo>
                <a:lnTo>
                  <a:pt x="9317" y="4512"/>
                </a:lnTo>
                <a:lnTo>
                  <a:pt x="9501" y="4035"/>
                </a:lnTo>
                <a:lnTo>
                  <a:pt x="9684" y="3559"/>
                </a:lnTo>
                <a:lnTo>
                  <a:pt x="9794" y="3082"/>
                </a:lnTo>
                <a:lnTo>
                  <a:pt x="9831" y="2825"/>
                </a:lnTo>
                <a:lnTo>
                  <a:pt x="9831" y="2568"/>
                </a:lnTo>
                <a:lnTo>
                  <a:pt x="9794" y="2311"/>
                </a:lnTo>
                <a:lnTo>
                  <a:pt x="9721" y="2055"/>
                </a:lnTo>
                <a:lnTo>
                  <a:pt x="9611" y="1834"/>
                </a:lnTo>
                <a:lnTo>
                  <a:pt x="9501" y="1578"/>
                </a:lnTo>
                <a:lnTo>
                  <a:pt x="9354" y="1358"/>
                </a:lnTo>
                <a:lnTo>
                  <a:pt x="9207" y="1174"/>
                </a:lnTo>
                <a:lnTo>
                  <a:pt x="8841" y="771"/>
                </a:lnTo>
                <a:lnTo>
                  <a:pt x="8400" y="404"/>
                </a:lnTo>
                <a:lnTo>
                  <a:pt x="7960" y="110"/>
                </a:lnTo>
                <a:lnTo>
                  <a:pt x="7850" y="37"/>
                </a:lnTo>
                <a:lnTo>
                  <a:pt x="7703" y="0"/>
                </a:lnTo>
                <a:close/>
                <a:moveTo>
                  <a:pt x="12912" y="10675"/>
                </a:moveTo>
                <a:lnTo>
                  <a:pt x="12839" y="10711"/>
                </a:lnTo>
                <a:lnTo>
                  <a:pt x="12765" y="10785"/>
                </a:lnTo>
                <a:lnTo>
                  <a:pt x="12729" y="10858"/>
                </a:lnTo>
                <a:lnTo>
                  <a:pt x="12729" y="11005"/>
                </a:lnTo>
                <a:lnTo>
                  <a:pt x="12765" y="11115"/>
                </a:lnTo>
                <a:lnTo>
                  <a:pt x="12876" y="11225"/>
                </a:lnTo>
                <a:lnTo>
                  <a:pt x="13022" y="11262"/>
                </a:lnTo>
                <a:lnTo>
                  <a:pt x="13132" y="11225"/>
                </a:lnTo>
                <a:lnTo>
                  <a:pt x="13242" y="11115"/>
                </a:lnTo>
                <a:lnTo>
                  <a:pt x="13279" y="11005"/>
                </a:lnTo>
                <a:lnTo>
                  <a:pt x="13279" y="10858"/>
                </a:lnTo>
                <a:lnTo>
                  <a:pt x="13242" y="10785"/>
                </a:lnTo>
                <a:lnTo>
                  <a:pt x="13169" y="10711"/>
                </a:lnTo>
                <a:lnTo>
                  <a:pt x="13096" y="10675"/>
                </a:lnTo>
                <a:close/>
                <a:moveTo>
                  <a:pt x="13572" y="11262"/>
                </a:moveTo>
                <a:lnTo>
                  <a:pt x="13499" y="11298"/>
                </a:lnTo>
                <a:lnTo>
                  <a:pt x="13462" y="11372"/>
                </a:lnTo>
                <a:lnTo>
                  <a:pt x="13389" y="11408"/>
                </a:lnTo>
                <a:lnTo>
                  <a:pt x="13316" y="11445"/>
                </a:lnTo>
                <a:lnTo>
                  <a:pt x="13242" y="11555"/>
                </a:lnTo>
                <a:lnTo>
                  <a:pt x="13242" y="11702"/>
                </a:lnTo>
                <a:lnTo>
                  <a:pt x="13242" y="11775"/>
                </a:lnTo>
                <a:lnTo>
                  <a:pt x="13279" y="11849"/>
                </a:lnTo>
                <a:lnTo>
                  <a:pt x="13352" y="11959"/>
                </a:lnTo>
                <a:lnTo>
                  <a:pt x="13609" y="11959"/>
                </a:lnTo>
                <a:lnTo>
                  <a:pt x="13719" y="11922"/>
                </a:lnTo>
                <a:lnTo>
                  <a:pt x="13829" y="11849"/>
                </a:lnTo>
                <a:lnTo>
                  <a:pt x="13866" y="11738"/>
                </a:lnTo>
                <a:lnTo>
                  <a:pt x="13939" y="11628"/>
                </a:lnTo>
                <a:lnTo>
                  <a:pt x="13939" y="11555"/>
                </a:lnTo>
                <a:lnTo>
                  <a:pt x="13939" y="11518"/>
                </a:lnTo>
                <a:lnTo>
                  <a:pt x="13903" y="11445"/>
                </a:lnTo>
                <a:lnTo>
                  <a:pt x="13866" y="11372"/>
                </a:lnTo>
                <a:lnTo>
                  <a:pt x="13829" y="11298"/>
                </a:lnTo>
                <a:lnTo>
                  <a:pt x="13719" y="11262"/>
                </a:lnTo>
                <a:close/>
                <a:moveTo>
                  <a:pt x="12215" y="11555"/>
                </a:moveTo>
                <a:lnTo>
                  <a:pt x="12142" y="11592"/>
                </a:lnTo>
                <a:lnTo>
                  <a:pt x="12069" y="11702"/>
                </a:lnTo>
                <a:lnTo>
                  <a:pt x="12032" y="11812"/>
                </a:lnTo>
                <a:lnTo>
                  <a:pt x="12032" y="11959"/>
                </a:lnTo>
                <a:lnTo>
                  <a:pt x="12032" y="12069"/>
                </a:lnTo>
                <a:lnTo>
                  <a:pt x="12105" y="12362"/>
                </a:lnTo>
                <a:lnTo>
                  <a:pt x="12252" y="12582"/>
                </a:lnTo>
                <a:lnTo>
                  <a:pt x="12325" y="12619"/>
                </a:lnTo>
                <a:lnTo>
                  <a:pt x="12399" y="12656"/>
                </a:lnTo>
                <a:lnTo>
                  <a:pt x="12509" y="12656"/>
                </a:lnTo>
                <a:lnTo>
                  <a:pt x="12582" y="12582"/>
                </a:lnTo>
                <a:lnTo>
                  <a:pt x="12619" y="12545"/>
                </a:lnTo>
                <a:lnTo>
                  <a:pt x="12692" y="12545"/>
                </a:lnTo>
                <a:lnTo>
                  <a:pt x="12802" y="12619"/>
                </a:lnTo>
                <a:lnTo>
                  <a:pt x="12876" y="12619"/>
                </a:lnTo>
                <a:lnTo>
                  <a:pt x="12949" y="12582"/>
                </a:lnTo>
                <a:lnTo>
                  <a:pt x="12986" y="12545"/>
                </a:lnTo>
                <a:lnTo>
                  <a:pt x="13022" y="12435"/>
                </a:lnTo>
                <a:lnTo>
                  <a:pt x="12986" y="12325"/>
                </a:lnTo>
                <a:lnTo>
                  <a:pt x="12912" y="12215"/>
                </a:lnTo>
                <a:lnTo>
                  <a:pt x="12802" y="12179"/>
                </a:lnTo>
                <a:lnTo>
                  <a:pt x="12655" y="12142"/>
                </a:lnTo>
                <a:lnTo>
                  <a:pt x="12545" y="12142"/>
                </a:lnTo>
                <a:lnTo>
                  <a:pt x="12472" y="12179"/>
                </a:lnTo>
                <a:lnTo>
                  <a:pt x="12399" y="12032"/>
                </a:lnTo>
                <a:lnTo>
                  <a:pt x="12399" y="11849"/>
                </a:lnTo>
                <a:lnTo>
                  <a:pt x="12399" y="11665"/>
                </a:lnTo>
                <a:lnTo>
                  <a:pt x="12362" y="11592"/>
                </a:lnTo>
                <a:lnTo>
                  <a:pt x="12289" y="11555"/>
                </a:lnTo>
                <a:close/>
                <a:moveTo>
                  <a:pt x="14049" y="5466"/>
                </a:moveTo>
                <a:lnTo>
                  <a:pt x="14196" y="5503"/>
                </a:lnTo>
                <a:lnTo>
                  <a:pt x="14490" y="5649"/>
                </a:lnTo>
                <a:lnTo>
                  <a:pt x="14673" y="5723"/>
                </a:lnTo>
                <a:lnTo>
                  <a:pt x="14930" y="5906"/>
                </a:lnTo>
                <a:lnTo>
                  <a:pt x="15150" y="6090"/>
                </a:lnTo>
                <a:lnTo>
                  <a:pt x="15370" y="6310"/>
                </a:lnTo>
                <a:lnTo>
                  <a:pt x="15590" y="6566"/>
                </a:lnTo>
                <a:lnTo>
                  <a:pt x="15773" y="6860"/>
                </a:lnTo>
                <a:lnTo>
                  <a:pt x="15883" y="7190"/>
                </a:lnTo>
                <a:lnTo>
                  <a:pt x="15993" y="7520"/>
                </a:lnTo>
                <a:lnTo>
                  <a:pt x="16067" y="7850"/>
                </a:lnTo>
                <a:lnTo>
                  <a:pt x="16104" y="8217"/>
                </a:lnTo>
                <a:lnTo>
                  <a:pt x="16104" y="8547"/>
                </a:lnTo>
                <a:lnTo>
                  <a:pt x="16067" y="9244"/>
                </a:lnTo>
                <a:lnTo>
                  <a:pt x="15957" y="9941"/>
                </a:lnTo>
                <a:lnTo>
                  <a:pt x="15773" y="10601"/>
                </a:lnTo>
                <a:lnTo>
                  <a:pt x="15517" y="11225"/>
                </a:lnTo>
                <a:lnTo>
                  <a:pt x="15370" y="11555"/>
                </a:lnTo>
                <a:lnTo>
                  <a:pt x="15186" y="11849"/>
                </a:lnTo>
                <a:lnTo>
                  <a:pt x="15003" y="12105"/>
                </a:lnTo>
                <a:lnTo>
                  <a:pt x="14783" y="12362"/>
                </a:lnTo>
                <a:lnTo>
                  <a:pt x="14526" y="12619"/>
                </a:lnTo>
                <a:lnTo>
                  <a:pt x="14269" y="12839"/>
                </a:lnTo>
                <a:lnTo>
                  <a:pt x="14013" y="13022"/>
                </a:lnTo>
                <a:lnTo>
                  <a:pt x="13719" y="13169"/>
                </a:lnTo>
                <a:lnTo>
                  <a:pt x="13389" y="13316"/>
                </a:lnTo>
                <a:lnTo>
                  <a:pt x="13059" y="13463"/>
                </a:lnTo>
                <a:lnTo>
                  <a:pt x="12802" y="13499"/>
                </a:lnTo>
                <a:lnTo>
                  <a:pt x="12509" y="13536"/>
                </a:lnTo>
                <a:lnTo>
                  <a:pt x="12325" y="13499"/>
                </a:lnTo>
                <a:lnTo>
                  <a:pt x="12179" y="13426"/>
                </a:lnTo>
                <a:lnTo>
                  <a:pt x="12032" y="13279"/>
                </a:lnTo>
                <a:lnTo>
                  <a:pt x="11922" y="13169"/>
                </a:lnTo>
                <a:lnTo>
                  <a:pt x="11482" y="12692"/>
                </a:lnTo>
                <a:lnTo>
                  <a:pt x="11298" y="12435"/>
                </a:lnTo>
                <a:lnTo>
                  <a:pt x="11225" y="12289"/>
                </a:lnTo>
                <a:lnTo>
                  <a:pt x="11188" y="12105"/>
                </a:lnTo>
                <a:lnTo>
                  <a:pt x="11188" y="11922"/>
                </a:lnTo>
                <a:lnTo>
                  <a:pt x="11262" y="11738"/>
                </a:lnTo>
                <a:lnTo>
                  <a:pt x="11445" y="11408"/>
                </a:lnTo>
                <a:lnTo>
                  <a:pt x="11812" y="10785"/>
                </a:lnTo>
                <a:lnTo>
                  <a:pt x="12142" y="10161"/>
                </a:lnTo>
                <a:lnTo>
                  <a:pt x="12472" y="9501"/>
                </a:lnTo>
                <a:lnTo>
                  <a:pt x="12765" y="8877"/>
                </a:lnTo>
                <a:lnTo>
                  <a:pt x="12876" y="8547"/>
                </a:lnTo>
                <a:lnTo>
                  <a:pt x="12949" y="8217"/>
                </a:lnTo>
                <a:lnTo>
                  <a:pt x="12986" y="7887"/>
                </a:lnTo>
                <a:lnTo>
                  <a:pt x="12949" y="7593"/>
                </a:lnTo>
                <a:lnTo>
                  <a:pt x="12876" y="7263"/>
                </a:lnTo>
                <a:lnTo>
                  <a:pt x="12765" y="6970"/>
                </a:lnTo>
                <a:lnTo>
                  <a:pt x="12729" y="6750"/>
                </a:lnTo>
                <a:lnTo>
                  <a:pt x="12692" y="6566"/>
                </a:lnTo>
                <a:lnTo>
                  <a:pt x="12729" y="6346"/>
                </a:lnTo>
                <a:lnTo>
                  <a:pt x="12802" y="6200"/>
                </a:lnTo>
                <a:lnTo>
                  <a:pt x="12876" y="6016"/>
                </a:lnTo>
                <a:lnTo>
                  <a:pt x="12986" y="5869"/>
                </a:lnTo>
                <a:lnTo>
                  <a:pt x="13132" y="5723"/>
                </a:lnTo>
                <a:lnTo>
                  <a:pt x="13279" y="5613"/>
                </a:lnTo>
                <a:lnTo>
                  <a:pt x="13316" y="5686"/>
                </a:lnTo>
                <a:lnTo>
                  <a:pt x="13389" y="5723"/>
                </a:lnTo>
                <a:lnTo>
                  <a:pt x="13536" y="5759"/>
                </a:lnTo>
                <a:lnTo>
                  <a:pt x="13646" y="5686"/>
                </a:lnTo>
                <a:lnTo>
                  <a:pt x="13719" y="5649"/>
                </a:lnTo>
                <a:lnTo>
                  <a:pt x="13756" y="5576"/>
                </a:lnTo>
                <a:lnTo>
                  <a:pt x="13829" y="5503"/>
                </a:lnTo>
                <a:lnTo>
                  <a:pt x="13939" y="5466"/>
                </a:lnTo>
                <a:close/>
                <a:moveTo>
                  <a:pt x="13646" y="3852"/>
                </a:moveTo>
                <a:lnTo>
                  <a:pt x="13609" y="3925"/>
                </a:lnTo>
                <a:lnTo>
                  <a:pt x="13499" y="4182"/>
                </a:lnTo>
                <a:lnTo>
                  <a:pt x="13462" y="4476"/>
                </a:lnTo>
                <a:lnTo>
                  <a:pt x="13462" y="4732"/>
                </a:lnTo>
                <a:lnTo>
                  <a:pt x="13499" y="5026"/>
                </a:lnTo>
                <a:lnTo>
                  <a:pt x="13316" y="5099"/>
                </a:lnTo>
                <a:lnTo>
                  <a:pt x="13132" y="5173"/>
                </a:lnTo>
                <a:lnTo>
                  <a:pt x="13022" y="4769"/>
                </a:lnTo>
                <a:lnTo>
                  <a:pt x="12839" y="4439"/>
                </a:lnTo>
                <a:lnTo>
                  <a:pt x="12802" y="4402"/>
                </a:lnTo>
                <a:lnTo>
                  <a:pt x="12729" y="4402"/>
                </a:lnTo>
                <a:lnTo>
                  <a:pt x="12692" y="4439"/>
                </a:lnTo>
                <a:lnTo>
                  <a:pt x="12692" y="4476"/>
                </a:lnTo>
                <a:lnTo>
                  <a:pt x="12655" y="4732"/>
                </a:lnTo>
                <a:lnTo>
                  <a:pt x="12692" y="4952"/>
                </a:lnTo>
                <a:lnTo>
                  <a:pt x="12802" y="5429"/>
                </a:lnTo>
                <a:lnTo>
                  <a:pt x="12582" y="5649"/>
                </a:lnTo>
                <a:lnTo>
                  <a:pt x="12399" y="5466"/>
                </a:lnTo>
                <a:lnTo>
                  <a:pt x="12142" y="5173"/>
                </a:lnTo>
                <a:lnTo>
                  <a:pt x="12105" y="5136"/>
                </a:lnTo>
                <a:lnTo>
                  <a:pt x="12032" y="5173"/>
                </a:lnTo>
                <a:lnTo>
                  <a:pt x="11995" y="5209"/>
                </a:lnTo>
                <a:lnTo>
                  <a:pt x="11995" y="5283"/>
                </a:lnTo>
                <a:lnTo>
                  <a:pt x="12032" y="5466"/>
                </a:lnTo>
                <a:lnTo>
                  <a:pt x="12142" y="5649"/>
                </a:lnTo>
                <a:lnTo>
                  <a:pt x="12252" y="5796"/>
                </a:lnTo>
                <a:lnTo>
                  <a:pt x="12435" y="5906"/>
                </a:lnTo>
                <a:lnTo>
                  <a:pt x="12399" y="6016"/>
                </a:lnTo>
                <a:lnTo>
                  <a:pt x="12362" y="6053"/>
                </a:lnTo>
                <a:lnTo>
                  <a:pt x="12142" y="6016"/>
                </a:lnTo>
                <a:lnTo>
                  <a:pt x="11738" y="5833"/>
                </a:lnTo>
                <a:lnTo>
                  <a:pt x="11665" y="5686"/>
                </a:lnTo>
                <a:lnTo>
                  <a:pt x="11628" y="5649"/>
                </a:lnTo>
                <a:lnTo>
                  <a:pt x="11592" y="5686"/>
                </a:lnTo>
                <a:lnTo>
                  <a:pt x="11555" y="5833"/>
                </a:lnTo>
                <a:lnTo>
                  <a:pt x="11518" y="5906"/>
                </a:lnTo>
                <a:lnTo>
                  <a:pt x="11518" y="5979"/>
                </a:lnTo>
                <a:lnTo>
                  <a:pt x="11555" y="6053"/>
                </a:lnTo>
                <a:lnTo>
                  <a:pt x="11628" y="6126"/>
                </a:lnTo>
                <a:lnTo>
                  <a:pt x="11775" y="6236"/>
                </a:lnTo>
                <a:lnTo>
                  <a:pt x="11995" y="6346"/>
                </a:lnTo>
                <a:lnTo>
                  <a:pt x="12289" y="6456"/>
                </a:lnTo>
                <a:lnTo>
                  <a:pt x="12252" y="6676"/>
                </a:lnTo>
                <a:lnTo>
                  <a:pt x="12289" y="6897"/>
                </a:lnTo>
                <a:lnTo>
                  <a:pt x="11555" y="6897"/>
                </a:lnTo>
                <a:lnTo>
                  <a:pt x="11445" y="6933"/>
                </a:lnTo>
                <a:lnTo>
                  <a:pt x="11408" y="7007"/>
                </a:lnTo>
                <a:lnTo>
                  <a:pt x="11408" y="7153"/>
                </a:lnTo>
                <a:lnTo>
                  <a:pt x="11408" y="7337"/>
                </a:lnTo>
                <a:lnTo>
                  <a:pt x="11482" y="7483"/>
                </a:lnTo>
                <a:lnTo>
                  <a:pt x="11555" y="7593"/>
                </a:lnTo>
                <a:lnTo>
                  <a:pt x="11592" y="7630"/>
                </a:lnTo>
                <a:lnTo>
                  <a:pt x="11922" y="7960"/>
                </a:lnTo>
                <a:lnTo>
                  <a:pt x="12142" y="8107"/>
                </a:lnTo>
                <a:lnTo>
                  <a:pt x="12252" y="8180"/>
                </a:lnTo>
                <a:lnTo>
                  <a:pt x="12362" y="8217"/>
                </a:lnTo>
                <a:lnTo>
                  <a:pt x="12472" y="8217"/>
                </a:lnTo>
                <a:lnTo>
                  <a:pt x="12362" y="8547"/>
                </a:lnTo>
                <a:lnTo>
                  <a:pt x="12252" y="8804"/>
                </a:lnTo>
                <a:lnTo>
                  <a:pt x="12215" y="8841"/>
                </a:lnTo>
                <a:lnTo>
                  <a:pt x="12179" y="8877"/>
                </a:lnTo>
                <a:lnTo>
                  <a:pt x="11812" y="8731"/>
                </a:lnTo>
                <a:lnTo>
                  <a:pt x="11555" y="8584"/>
                </a:lnTo>
                <a:lnTo>
                  <a:pt x="11335" y="8364"/>
                </a:lnTo>
                <a:lnTo>
                  <a:pt x="11225" y="8364"/>
                </a:lnTo>
                <a:lnTo>
                  <a:pt x="11188" y="8437"/>
                </a:lnTo>
                <a:lnTo>
                  <a:pt x="11188" y="8511"/>
                </a:lnTo>
                <a:lnTo>
                  <a:pt x="11335" y="8731"/>
                </a:lnTo>
                <a:lnTo>
                  <a:pt x="11555" y="8951"/>
                </a:lnTo>
                <a:lnTo>
                  <a:pt x="11812" y="9134"/>
                </a:lnTo>
                <a:lnTo>
                  <a:pt x="12069" y="9244"/>
                </a:lnTo>
                <a:lnTo>
                  <a:pt x="11848" y="9648"/>
                </a:lnTo>
                <a:lnTo>
                  <a:pt x="11738" y="9648"/>
                </a:lnTo>
                <a:lnTo>
                  <a:pt x="11665" y="9721"/>
                </a:lnTo>
                <a:lnTo>
                  <a:pt x="11262" y="9428"/>
                </a:lnTo>
                <a:lnTo>
                  <a:pt x="10895" y="9134"/>
                </a:lnTo>
                <a:lnTo>
                  <a:pt x="10858" y="9097"/>
                </a:lnTo>
                <a:lnTo>
                  <a:pt x="10821" y="9134"/>
                </a:lnTo>
                <a:lnTo>
                  <a:pt x="10601" y="9391"/>
                </a:lnTo>
                <a:lnTo>
                  <a:pt x="10381" y="9648"/>
                </a:lnTo>
                <a:lnTo>
                  <a:pt x="10308" y="9648"/>
                </a:lnTo>
                <a:lnTo>
                  <a:pt x="10234" y="9684"/>
                </a:lnTo>
                <a:lnTo>
                  <a:pt x="10198" y="9758"/>
                </a:lnTo>
                <a:lnTo>
                  <a:pt x="10234" y="9831"/>
                </a:lnTo>
                <a:lnTo>
                  <a:pt x="10748" y="10308"/>
                </a:lnTo>
                <a:lnTo>
                  <a:pt x="11188" y="10821"/>
                </a:lnTo>
                <a:lnTo>
                  <a:pt x="10968" y="11262"/>
                </a:lnTo>
                <a:lnTo>
                  <a:pt x="10785" y="11152"/>
                </a:lnTo>
                <a:lnTo>
                  <a:pt x="10601" y="11078"/>
                </a:lnTo>
                <a:lnTo>
                  <a:pt x="10381" y="11042"/>
                </a:lnTo>
                <a:lnTo>
                  <a:pt x="10308" y="11005"/>
                </a:lnTo>
                <a:lnTo>
                  <a:pt x="10198" y="10968"/>
                </a:lnTo>
                <a:lnTo>
                  <a:pt x="10161" y="10931"/>
                </a:lnTo>
                <a:lnTo>
                  <a:pt x="10088" y="10931"/>
                </a:lnTo>
                <a:lnTo>
                  <a:pt x="9978" y="10968"/>
                </a:lnTo>
                <a:lnTo>
                  <a:pt x="9941" y="11078"/>
                </a:lnTo>
                <a:lnTo>
                  <a:pt x="9941" y="11152"/>
                </a:lnTo>
                <a:lnTo>
                  <a:pt x="9978" y="11188"/>
                </a:lnTo>
                <a:lnTo>
                  <a:pt x="10124" y="11335"/>
                </a:lnTo>
                <a:lnTo>
                  <a:pt x="10308" y="11445"/>
                </a:lnTo>
                <a:lnTo>
                  <a:pt x="10565" y="11555"/>
                </a:lnTo>
                <a:lnTo>
                  <a:pt x="10675" y="11592"/>
                </a:lnTo>
                <a:lnTo>
                  <a:pt x="10785" y="11592"/>
                </a:lnTo>
                <a:lnTo>
                  <a:pt x="10748" y="11775"/>
                </a:lnTo>
                <a:lnTo>
                  <a:pt x="10711" y="11959"/>
                </a:lnTo>
                <a:lnTo>
                  <a:pt x="10675" y="12179"/>
                </a:lnTo>
                <a:lnTo>
                  <a:pt x="10711" y="12362"/>
                </a:lnTo>
                <a:lnTo>
                  <a:pt x="10785" y="12582"/>
                </a:lnTo>
                <a:lnTo>
                  <a:pt x="10638" y="12692"/>
                </a:lnTo>
                <a:lnTo>
                  <a:pt x="10455" y="12876"/>
                </a:lnTo>
                <a:lnTo>
                  <a:pt x="10381" y="12949"/>
                </a:lnTo>
                <a:lnTo>
                  <a:pt x="10308" y="12949"/>
                </a:lnTo>
                <a:lnTo>
                  <a:pt x="10271" y="12986"/>
                </a:lnTo>
                <a:lnTo>
                  <a:pt x="10234" y="13059"/>
                </a:lnTo>
                <a:lnTo>
                  <a:pt x="10234" y="13169"/>
                </a:lnTo>
                <a:lnTo>
                  <a:pt x="10271" y="13206"/>
                </a:lnTo>
                <a:lnTo>
                  <a:pt x="10308" y="13242"/>
                </a:lnTo>
                <a:lnTo>
                  <a:pt x="10455" y="13242"/>
                </a:lnTo>
                <a:lnTo>
                  <a:pt x="10565" y="13206"/>
                </a:lnTo>
                <a:lnTo>
                  <a:pt x="10748" y="13059"/>
                </a:lnTo>
                <a:lnTo>
                  <a:pt x="11005" y="12912"/>
                </a:lnTo>
                <a:lnTo>
                  <a:pt x="11408" y="13352"/>
                </a:lnTo>
                <a:lnTo>
                  <a:pt x="11482" y="13426"/>
                </a:lnTo>
                <a:lnTo>
                  <a:pt x="11335" y="13609"/>
                </a:lnTo>
                <a:lnTo>
                  <a:pt x="11262" y="13829"/>
                </a:lnTo>
                <a:lnTo>
                  <a:pt x="11188" y="13829"/>
                </a:lnTo>
                <a:lnTo>
                  <a:pt x="11115" y="13866"/>
                </a:lnTo>
                <a:lnTo>
                  <a:pt x="11005" y="13939"/>
                </a:lnTo>
                <a:lnTo>
                  <a:pt x="10968" y="14013"/>
                </a:lnTo>
                <a:lnTo>
                  <a:pt x="11005" y="14123"/>
                </a:lnTo>
                <a:lnTo>
                  <a:pt x="11041" y="14233"/>
                </a:lnTo>
                <a:lnTo>
                  <a:pt x="11151" y="14306"/>
                </a:lnTo>
                <a:lnTo>
                  <a:pt x="11262" y="14343"/>
                </a:lnTo>
                <a:lnTo>
                  <a:pt x="11372" y="14343"/>
                </a:lnTo>
                <a:lnTo>
                  <a:pt x="11482" y="14270"/>
                </a:lnTo>
                <a:lnTo>
                  <a:pt x="11555" y="14196"/>
                </a:lnTo>
                <a:lnTo>
                  <a:pt x="11628" y="14086"/>
                </a:lnTo>
                <a:lnTo>
                  <a:pt x="11665" y="13976"/>
                </a:lnTo>
                <a:lnTo>
                  <a:pt x="11665" y="13866"/>
                </a:lnTo>
                <a:lnTo>
                  <a:pt x="11738" y="13719"/>
                </a:lnTo>
                <a:lnTo>
                  <a:pt x="11848" y="13829"/>
                </a:lnTo>
                <a:lnTo>
                  <a:pt x="11995" y="13903"/>
                </a:lnTo>
                <a:lnTo>
                  <a:pt x="12142" y="13976"/>
                </a:lnTo>
                <a:lnTo>
                  <a:pt x="12325" y="14013"/>
                </a:lnTo>
                <a:lnTo>
                  <a:pt x="12362" y="14049"/>
                </a:lnTo>
                <a:lnTo>
                  <a:pt x="12252" y="14270"/>
                </a:lnTo>
                <a:lnTo>
                  <a:pt x="12179" y="14453"/>
                </a:lnTo>
                <a:lnTo>
                  <a:pt x="12105" y="14563"/>
                </a:lnTo>
                <a:lnTo>
                  <a:pt x="11995" y="14600"/>
                </a:lnTo>
                <a:lnTo>
                  <a:pt x="11958" y="14600"/>
                </a:lnTo>
                <a:lnTo>
                  <a:pt x="11885" y="14636"/>
                </a:lnTo>
                <a:lnTo>
                  <a:pt x="11848" y="14746"/>
                </a:lnTo>
                <a:lnTo>
                  <a:pt x="11848" y="14856"/>
                </a:lnTo>
                <a:lnTo>
                  <a:pt x="11922" y="14930"/>
                </a:lnTo>
                <a:lnTo>
                  <a:pt x="11995" y="15003"/>
                </a:lnTo>
                <a:lnTo>
                  <a:pt x="12069" y="15003"/>
                </a:lnTo>
                <a:lnTo>
                  <a:pt x="12215" y="14966"/>
                </a:lnTo>
                <a:lnTo>
                  <a:pt x="12362" y="14856"/>
                </a:lnTo>
                <a:lnTo>
                  <a:pt x="12472" y="14746"/>
                </a:lnTo>
                <a:lnTo>
                  <a:pt x="12545" y="14563"/>
                </a:lnTo>
                <a:lnTo>
                  <a:pt x="12619" y="14416"/>
                </a:lnTo>
                <a:lnTo>
                  <a:pt x="12692" y="14049"/>
                </a:lnTo>
                <a:lnTo>
                  <a:pt x="13132" y="13976"/>
                </a:lnTo>
                <a:lnTo>
                  <a:pt x="13536" y="13829"/>
                </a:lnTo>
                <a:lnTo>
                  <a:pt x="13279" y="14526"/>
                </a:lnTo>
                <a:lnTo>
                  <a:pt x="13206" y="14710"/>
                </a:lnTo>
                <a:lnTo>
                  <a:pt x="13206" y="14820"/>
                </a:lnTo>
                <a:lnTo>
                  <a:pt x="13242" y="14856"/>
                </a:lnTo>
                <a:lnTo>
                  <a:pt x="13279" y="14930"/>
                </a:lnTo>
                <a:lnTo>
                  <a:pt x="13352" y="14966"/>
                </a:lnTo>
                <a:lnTo>
                  <a:pt x="13426" y="14966"/>
                </a:lnTo>
                <a:lnTo>
                  <a:pt x="13499" y="14930"/>
                </a:lnTo>
                <a:lnTo>
                  <a:pt x="13572" y="14893"/>
                </a:lnTo>
                <a:lnTo>
                  <a:pt x="13609" y="14820"/>
                </a:lnTo>
                <a:lnTo>
                  <a:pt x="13719" y="14563"/>
                </a:lnTo>
                <a:lnTo>
                  <a:pt x="13793" y="14270"/>
                </a:lnTo>
                <a:lnTo>
                  <a:pt x="13829" y="13976"/>
                </a:lnTo>
                <a:lnTo>
                  <a:pt x="13829" y="13719"/>
                </a:lnTo>
                <a:lnTo>
                  <a:pt x="14269" y="13463"/>
                </a:lnTo>
                <a:lnTo>
                  <a:pt x="14306" y="13939"/>
                </a:lnTo>
                <a:lnTo>
                  <a:pt x="14343" y="14049"/>
                </a:lnTo>
                <a:lnTo>
                  <a:pt x="14379" y="14123"/>
                </a:lnTo>
                <a:lnTo>
                  <a:pt x="14379" y="14159"/>
                </a:lnTo>
                <a:lnTo>
                  <a:pt x="14416" y="14270"/>
                </a:lnTo>
                <a:lnTo>
                  <a:pt x="14490" y="14343"/>
                </a:lnTo>
                <a:lnTo>
                  <a:pt x="14673" y="14343"/>
                </a:lnTo>
                <a:lnTo>
                  <a:pt x="14673" y="14306"/>
                </a:lnTo>
                <a:lnTo>
                  <a:pt x="14746" y="14233"/>
                </a:lnTo>
                <a:lnTo>
                  <a:pt x="14783" y="14159"/>
                </a:lnTo>
                <a:lnTo>
                  <a:pt x="14710" y="13903"/>
                </a:lnTo>
                <a:lnTo>
                  <a:pt x="14673" y="13646"/>
                </a:lnTo>
                <a:lnTo>
                  <a:pt x="14563" y="13279"/>
                </a:lnTo>
                <a:lnTo>
                  <a:pt x="15003" y="12876"/>
                </a:lnTo>
                <a:lnTo>
                  <a:pt x="15113" y="13022"/>
                </a:lnTo>
                <a:lnTo>
                  <a:pt x="15223" y="13132"/>
                </a:lnTo>
                <a:lnTo>
                  <a:pt x="15370" y="13352"/>
                </a:lnTo>
                <a:lnTo>
                  <a:pt x="15480" y="13463"/>
                </a:lnTo>
                <a:lnTo>
                  <a:pt x="15590" y="13536"/>
                </a:lnTo>
                <a:lnTo>
                  <a:pt x="15663" y="13536"/>
                </a:lnTo>
                <a:lnTo>
                  <a:pt x="15737" y="13463"/>
                </a:lnTo>
                <a:lnTo>
                  <a:pt x="15773" y="13389"/>
                </a:lnTo>
                <a:lnTo>
                  <a:pt x="15773" y="13316"/>
                </a:lnTo>
                <a:lnTo>
                  <a:pt x="15737" y="13132"/>
                </a:lnTo>
                <a:lnTo>
                  <a:pt x="15627" y="12986"/>
                </a:lnTo>
                <a:lnTo>
                  <a:pt x="15480" y="12876"/>
                </a:lnTo>
                <a:lnTo>
                  <a:pt x="15370" y="12729"/>
                </a:lnTo>
                <a:lnTo>
                  <a:pt x="15260" y="12582"/>
                </a:lnTo>
                <a:lnTo>
                  <a:pt x="15480" y="12289"/>
                </a:lnTo>
                <a:lnTo>
                  <a:pt x="15700" y="11995"/>
                </a:lnTo>
                <a:lnTo>
                  <a:pt x="15773" y="12069"/>
                </a:lnTo>
                <a:lnTo>
                  <a:pt x="15993" y="12215"/>
                </a:lnTo>
                <a:lnTo>
                  <a:pt x="16177" y="12399"/>
                </a:lnTo>
                <a:lnTo>
                  <a:pt x="16250" y="12435"/>
                </a:lnTo>
                <a:lnTo>
                  <a:pt x="16397" y="12435"/>
                </a:lnTo>
                <a:lnTo>
                  <a:pt x="16434" y="12399"/>
                </a:lnTo>
                <a:lnTo>
                  <a:pt x="16470" y="12325"/>
                </a:lnTo>
                <a:lnTo>
                  <a:pt x="16507" y="12252"/>
                </a:lnTo>
                <a:lnTo>
                  <a:pt x="16507" y="12179"/>
                </a:lnTo>
                <a:lnTo>
                  <a:pt x="16434" y="12105"/>
                </a:lnTo>
                <a:lnTo>
                  <a:pt x="16250" y="11922"/>
                </a:lnTo>
                <a:lnTo>
                  <a:pt x="16030" y="11775"/>
                </a:lnTo>
                <a:lnTo>
                  <a:pt x="15883" y="11702"/>
                </a:lnTo>
                <a:lnTo>
                  <a:pt x="16140" y="11115"/>
                </a:lnTo>
                <a:lnTo>
                  <a:pt x="16324" y="11225"/>
                </a:lnTo>
                <a:lnTo>
                  <a:pt x="16617" y="11335"/>
                </a:lnTo>
                <a:lnTo>
                  <a:pt x="16984" y="11408"/>
                </a:lnTo>
                <a:lnTo>
                  <a:pt x="17057" y="11408"/>
                </a:lnTo>
                <a:lnTo>
                  <a:pt x="17094" y="11372"/>
                </a:lnTo>
                <a:lnTo>
                  <a:pt x="17131" y="11298"/>
                </a:lnTo>
                <a:lnTo>
                  <a:pt x="17167" y="11225"/>
                </a:lnTo>
                <a:lnTo>
                  <a:pt x="17167" y="11152"/>
                </a:lnTo>
                <a:lnTo>
                  <a:pt x="17131" y="11078"/>
                </a:lnTo>
                <a:lnTo>
                  <a:pt x="17094" y="11042"/>
                </a:lnTo>
                <a:lnTo>
                  <a:pt x="17021" y="11005"/>
                </a:lnTo>
                <a:lnTo>
                  <a:pt x="16764" y="10968"/>
                </a:lnTo>
                <a:lnTo>
                  <a:pt x="16544" y="10895"/>
                </a:lnTo>
                <a:lnTo>
                  <a:pt x="16250" y="10821"/>
                </a:lnTo>
                <a:lnTo>
                  <a:pt x="16397" y="10345"/>
                </a:lnTo>
                <a:lnTo>
                  <a:pt x="16507" y="9831"/>
                </a:lnTo>
                <a:lnTo>
                  <a:pt x="16727" y="9941"/>
                </a:lnTo>
                <a:lnTo>
                  <a:pt x="16984" y="9978"/>
                </a:lnTo>
                <a:lnTo>
                  <a:pt x="17131" y="10014"/>
                </a:lnTo>
                <a:lnTo>
                  <a:pt x="17277" y="10014"/>
                </a:lnTo>
                <a:lnTo>
                  <a:pt x="17424" y="9978"/>
                </a:lnTo>
                <a:lnTo>
                  <a:pt x="17461" y="9904"/>
                </a:lnTo>
                <a:lnTo>
                  <a:pt x="17497" y="9831"/>
                </a:lnTo>
                <a:lnTo>
                  <a:pt x="17497" y="9794"/>
                </a:lnTo>
                <a:lnTo>
                  <a:pt x="17497" y="9721"/>
                </a:lnTo>
                <a:lnTo>
                  <a:pt x="17387" y="9648"/>
                </a:lnTo>
                <a:lnTo>
                  <a:pt x="17277" y="9611"/>
                </a:lnTo>
                <a:lnTo>
                  <a:pt x="17167" y="9574"/>
                </a:lnTo>
                <a:lnTo>
                  <a:pt x="16544" y="9501"/>
                </a:lnTo>
                <a:lnTo>
                  <a:pt x="16544" y="9464"/>
                </a:lnTo>
                <a:lnTo>
                  <a:pt x="16580" y="8987"/>
                </a:lnTo>
                <a:lnTo>
                  <a:pt x="16617" y="8511"/>
                </a:lnTo>
                <a:lnTo>
                  <a:pt x="16800" y="8584"/>
                </a:lnTo>
                <a:lnTo>
                  <a:pt x="17021" y="8621"/>
                </a:lnTo>
                <a:lnTo>
                  <a:pt x="17204" y="8657"/>
                </a:lnTo>
                <a:lnTo>
                  <a:pt x="17424" y="8621"/>
                </a:lnTo>
                <a:lnTo>
                  <a:pt x="17571" y="8584"/>
                </a:lnTo>
                <a:lnTo>
                  <a:pt x="17644" y="8511"/>
                </a:lnTo>
                <a:lnTo>
                  <a:pt x="17681" y="8437"/>
                </a:lnTo>
                <a:lnTo>
                  <a:pt x="17681" y="8364"/>
                </a:lnTo>
                <a:lnTo>
                  <a:pt x="17644" y="8290"/>
                </a:lnTo>
                <a:lnTo>
                  <a:pt x="17534" y="8217"/>
                </a:lnTo>
                <a:lnTo>
                  <a:pt x="17387" y="8217"/>
                </a:lnTo>
                <a:lnTo>
                  <a:pt x="17094" y="8254"/>
                </a:lnTo>
                <a:lnTo>
                  <a:pt x="16617" y="8217"/>
                </a:lnTo>
                <a:lnTo>
                  <a:pt x="16580" y="7814"/>
                </a:lnTo>
                <a:lnTo>
                  <a:pt x="16507" y="7410"/>
                </a:lnTo>
                <a:lnTo>
                  <a:pt x="16507" y="7410"/>
                </a:lnTo>
                <a:lnTo>
                  <a:pt x="16690" y="7447"/>
                </a:lnTo>
                <a:lnTo>
                  <a:pt x="16874" y="7447"/>
                </a:lnTo>
                <a:lnTo>
                  <a:pt x="17021" y="7410"/>
                </a:lnTo>
                <a:lnTo>
                  <a:pt x="17204" y="7337"/>
                </a:lnTo>
                <a:lnTo>
                  <a:pt x="17351" y="7263"/>
                </a:lnTo>
                <a:lnTo>
                  <a:pt x="17387" y="7190"/>
                </a:lnTo>
                <a:lnTo>
                  <a:pt x="17424" y="7117"/>
                </a:lnTo>
                <a:lnTo>
                  <a:pt x="17424" y="7043"/>
                </a:lnTo>
                <a:lnTo>
                  <a:pt x="17424" y="7007"/>
                </a:lnTo>
                <a:lnTo>
                  <a:pt x="17351" y="6933"/>
                </a:lnTo>
                <a:lnTo>
                  <a:pt x="17314" y="6897"/>
                </a:lnTo>
                <a:lnTo>
                  <a:pt x="17131" y="6897"/>
                </a:lnTo>
                <a:lnTo>
                  <a:pt x="16947" y="6970"/>
                </a:lnTo>
                <a:lnTo>
                  <a:pt x="16764" y="7007"/>
                </a:lnTo>
                <a:lnTo>
                  <a:pt x="16397" y="7080"/>
                </a:lnTo>
                <a:lnTo>
                  <a:pt x="16324" y="6897"/>
                </a:lnTo>
                <a:lnTo>
                  <a:pt x="16140" y="6493"/>
                </a:lnTo>
                <a:lnTo>
                  <a:pt x="16397" y="6420"/>
                </a:lnTo>
                <a:lnTo>
                  <a:pt x="16764" y="6273"/>
                </a:lnTo>
                <a:lnTo>
                  <a:pt x="16947" y="6200"/>
                </a:lnTo>
                <a:lnTo>
                  <a:pt x="17094" y="6090"/>
                </a:lnTo>
                <a:lnTo>
                  <a:pt x="17131" y="6053"/>
                </a:lnTo>
                <a:lnTo>
                  <a:pt x="17131" y="5979"/>
                </a:lnTo>
                <a:lnTo>
                  <a:pt x="17131" y="5906"/>
                </a:lnTo>
                <a:lnTo>
                  <a:pt x="17021" y="5833"/>
                </a:lnTo>
                <a:lnTo>
                  <a:pt x="16910" y="5796"/>
                </a:lnTo>
                <a:lnTo>
                  <a:pt x="16764" y="5833"/>
                </a:lnTo>
                <a:lnTo>
                  <a:pt x="16580" y="5906"/>
                </a:lnTo>
                <a:lnTo>
                  <a:pt x="16250" y="6090"/>
                </a:lnTo>
                <a:lnTo>
                  <a:pt x="16104" y="6163"/>
                </a:lnTo>
                <a:lnTo>
                  <a:pt x="15957" y="6236"/>
                </a:lnTo>
                <a:lnTo>
                  <a:pt x="15957" y="6200"/>
                </a:lnTo>
                <a:lnTo>
                  <a:pt x="15957" y="6163"/>
                </a:lnTo>
                <a:lnTo>
                  <a:pt x="15920" y="6163"/>
                </a:lnTo>
                <a:lnTo>
                  <a:pt x="15590" y="5796"/>
                </a:lnTo>
                <a:lnTo>
                  <a:pt x="15920" y="5503"/>
                </a:lnTo>
                <a:lnTo>
                  <a:pt x="16250" y="5173"/>
                </a:lnTo>
                <a:lnTo>
                  <a:pt x="16287" y="5099"/>
                </a:lnTo>
                <a:lnTo>
                  <a:pt x="16324" y="4989"/>
                </a:lnTo>
                <a:lnTo>
                  <a:pt x="16287" y="4916"/>
                </a:lnTo>
                <a:lnTo>
                  <a:pt x="16250" y="4879"/>
                </a:lnTo>
                <a:lnTo>
                  <a:pt x="16177" y="4806"/>
                </a:lnTo>
                <a:lnTo>
                  <a:pt x="16030" y="4806"/>
                </a:lnTo>
                <a:lnTo>
                  <a:pt x="15957" y="4842"/>
                </a:lnTo>
                <a:lnTo>
                  <a:pt x="15627" y="5209"/>
                </a:lnTo>
                <a:lnTo>
                  <a:pt x="15333" y="5576"/>
                </a:lnTo>
                <a:lnTo>
                  <a:pt x="15076" y="5393"/>
                </a:lnTo>
                <a:lnTo>
                  <a:pt x="14820" y="5246"/>
                </a:lnTo>
                <a:lnTo>
                  <a:pt x="14673" y="5173"/>
                </a:lnTo>
                <a:lnTo>
                  <a:pt x="14746" y="5026"/>
                </a:lnTo>
                <a:lnTo>
                  <a:pt x="14966" y="4659"/>
                </a:lnTo>
                <a:lnTo>
                  <a:pt x="15003" y="4586"/>
                </a:lnTo>
                <a:lnTo>
                  <a:pt x="15003" y="4512"/>
                </a:lnTo>
                <a:lnTo>
                  <a:pt x="14930" y="4402"/>
                </a:lnTo>
                <a:lnTo>
                  <a:pt x="14856" y="4366"/>
                </a:lnTo>
                <a:lnTo>
                  <a:pt x="14746" y="4366"/>
                </a:lnTo>
                <a:lnTo>
                  <a:pt x="14673" y="4439"/>
                </a:lnTo>
                <a:lnTo>
                  <a:pt x="14526" y="4622"/>
                </a:lnTo>
                <a:lnTo>
                  <a:pt x="14416" y="4842"/>
                </a:lnTo>
                <a:lnTo>
                  <a:pt x="14343" y="5026"/>
                </a:lnTo>
                <a:lnTo>
                  <a:pt x="14159" y="4989"/>
                </a:lnTo>
                <a:lnTo>
                  <a:pt x="13939" y="4989"/>
                </a:lnTo>
                <a:lnTo>
                  <a:pt x="13903" y="4732"/>
                </a:lnTo>
                <a:lnTo>
                  <a:pt x="13866" y="4476"/>
                </a:lnTo>
                <a:lnTo>
                  <a:pt x="13829" y="3962"/>
                </a:lnTo>
                <a:lnTo>
                  <a:pt x="13829" y="3889"/>
                </a:lnTo>
                <a:lnTo>
                  <a:pt x="13756" y="3852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4" name="Google Shape;284;p4"/>
          <p:cNvSpPr/>
          <p:nvPr/>
        </p:nvSpPr>
        <p:spPr>
          <a:xfrm>
            <a:off x="346867" y="4064142"/>
            <a:ext cx="479681" cy="339217"/>
          </a:xfrm>
          <a:custGeom>
            <a:avLst/>
            <a:gdLst/>
            <a:ahLst/>
            <a:cxnLst/>
            <a:rect l="l" t="t" r="r" b="b"/>
            <a:pathLst>
              <a:path w="16911" h="11959" extrusionOk="0">
                <a:moveTo>
                  <a:pt x="12215" y="8951"/>
                </a:moveTo>
                <a:lnTo>
                  <a:pt x="12032" y="9098"/>
                </a:lnTo>
                <a:lnTo>
                  <a:pt x="11848" y="9244"/>
                </a:lnTo>
                <a:lnTo>
                  <a:pt x="11408" y="9538"/>
                </a:lnTo>
                <a:lnTo>
                  <a:pt x="11005" y="9685"/>
                </a:lnTo>
                <a:lnTo>
                  <a:pt x="10638" y="9868"/>
                </a:lnTo>
                <a:lnTo>
                  <a:pt x="10124" y="10051"/>
                </a:lnTo>
                <a:lnTo>
                  <a:pt x="9977" y="10125"/>
                </a:lnTo>
                <a:lnTo>
                  <a:pt x="9794" y="10161"/>
                </a:lnTo>
                <a:lnTo>
                  <a:pt x="9904" y="9978"/>
                </a:lnTo>
                <a:lnTo>
                  <a:pt x="10051" y="9795"/>
                </a:lnTo>
                <a:lnTo>
                  <a:pt x="10344" y="9758"/>
                </a:lnTo>
                <a:lnTo>
                  <a:pt x="10601" y="9648"/>
                </a:lnTo>
                <a:lnTo>
                  <a:pt x="10858" y="9538"/>
                </a:lnTo>
                <a:lnTo>
                  <a:pt x="11115" y="9354"/>
                </a:lnTo>
                <a:lnTo>
                  <a:pt x="11335" y="9171"/>
                </a:lnTo>
                <a:lnTo>
                  <a:pt x="11371" y="9061"/>
                </a:lnTo>
                <a:lnTo>
                  <a:pt x="11445" y="9061"/>
                </a:lnTo>
                <a:lnTo>
                  <a:pt x="11481" y="9024"/>
                </a:lnTo>
                <a:lnTo>
                  <a:pt x="11848" y="8951"/>
                </a:lnTo>
                <a:close/>
                <a:moveTo>
                  <a:pt x="12619" y="8988"/>
                </a:moveTo>
                <a:lnTo>
                  <a:pt x="12839" y="9061"/>
                </a:lnTo>
                <a:lnTo>
                  <a:pt x="12839" y="9171"/>
                </a:lnTo>
                <a:lnTo>
                  <a:pt x="12215" y="9685"/>
                </a:lnTo>
                <a:lnTo>
                  <a:pt x="11518" y="10125"/>
                </a:lnTo>
                <a:lnTo>
                  <a:pt x="11115" y="10345"/>
                </a:lnTo>
                <a:lnTo>
                  <a:pt x="10711" y="10528"/>
                </a:lnTo>
                <a:lnTo>
                  <a:pt x="10308" y="10712"/>
                </a:lnTo>
                <a:lnTo>
                  <a:pt x="9904" y="10932"/>
                </a:lnTo>
                <a:lnTo>
                  <a:pt x="9831" y="10822"/>
                </a:lnTo>
                <a:lnTo>
                  <a:pt x="9794" y="10712"/>
                </a:lnTo>
                <a:lnTo>
                  <a:pt x="9757" y="10455"/>
                </a:lnTo>
                <a:lnTo>
                  <a:pt x="9904" y="10455"/>
                </a:lnTo>
                <a:lnTo>
                  <a:pt x="10051" y="10381"/>
                </a:lnTo>
                <a:lnTo>
                  <a:pt x="10344" y="10271"/>
                </a:lnTo>
                <a:lnTo>
                  <a:pt x="11078" y="10015"/>
                </a:lnTo>
                <a:lnTo>
                  <a:pt x="11481" y="9831"/>
                </a:lnTo>
                <a:lnTo>
                  <a:pt x="11922" y="9611"/>
                </a:lnTo>
                <a:lnTo>
                  <a:pt x="12288" y="9318"/>
                </a:lnTo>
                <a:lnTo>
                  <a:pt x="12435" y="9171"/>
                </a:lnTo>
                <a:lnTo>
                  <a:pt x="12619" y="8988"/>
                </a:lnTo>
                <a:close/>
                <a:moveTo>
                  <a:pt x="9464" y="514"/>
                </a:moveTo>
                <a:lnTo>
                  <a:pt x="9721" y="551"/>
                </a:lnTo>
                <a:lnTo>
                  <a:pt x="9941" y="588"/>
                </a:lnTo>
                <a:lnTo>
                  <a:pt x="10161" y="661"/>
                </a:lnTo>
                <a:lnTo>
                  <a:pt x="10344" y="771"/>
                </a:lnTo>
                <a:lnTo>
                  <a:pt x="10491" y="918"/>
                </a:lnTo>
                <a:lnTo>
                  <a:pt x="10564" y="1101"/>
                </a:lnTo>
                <a:lnTo>
                  <a:pt x="10601" y="1101"/>
                </a:lnTo>
                <a:lnTo>
                  <a:pt x="10528" y="1211"/>
                </a:lnTo>
                <a:lnTo>
                  <a:pt x="10528" y="1321"/>
                </a:lnTo>
                <a:lnTo>
                  <a:pt x="10564" y="1615"/>
                </a:lnTo>
                <a:lnTo>
                  <a:pt x="10638" y="1871"/>
                </a:lnTo>
                <a:lnTo>
                  <a:pt x="10748" y="2091"/>
                </a:lnTo>
                <a:lnTo>
                  <a:pt x="10931" y="2348"/>
                </a:lnTo>
                <a:lnTo>
                  <a:pt x="11005" y="2495"/>
                </a:lnTo>
                <a:lnTo>
                  <a:pt x="11041" y="2678"/>
                </a:lnTo>
                <a:lnTo>
                  <a:pt x="11041" y="2752"/>
                </a:lnTo>
                <a:lnTo>
                  <a:pt x="11005" y="2788"/>
                </a:lnTo>
                <a:lnTo>
                  <a:pt x="10931" y="2788"/>
                </a:lnTo>
                <a:lnTo>
                  <a:pt x="10858" y="2752"/>
                </a:lnTo>
                <a:lnTo>
                  <a:pt x="10784" y="2642"/>
                </a:lnTo>
                <a:lnTo>
                  <a:pt x="10674" y="2312"/>
                </a:lnTo>
                <a:lnTo>
                  <a:pt x="10601" y="2128"/>
                </a:lnTo>
                <a:lnTo>
                  <a:pt x="10491" y="1981"/>
                </a:lnTo>
                <a:lnTo>
                  <a:pt x="10381" y="1798"/>
                </a:lnTo>
                <a:lnTo>
                  <a:pt x="10234" y="1651"/>
                </a:lnTo>
                <a:lnTo>
                  <a:pt x="10088" y="1541"/>
                </a:lnTo>
                <a:lnTo>
                  <a:pt x="9904" y="1431"/>
                </a:lnTo>
                <a:lnTo>
                  <a:pt x="9721" y="1358"/>
                </a:lnTo>
                <a:lnTo>
                  <a:pt x="9537" y="1321"/>
                </a:lnTo>
                <a:lnTo>
                  <a:pt x="9134" y="1321"/>
                </a:lnTo>
                <a:lnTo>
                  <a:pt x="8950" y="1358"/>
                </a:lnTo>
                <a:lnTo>
                  <a:pt x="8767" y="1431"/>
                </a:lnTo>
                <a:lnTo>
                  <a:pt x="8694" y="1468"/>
                </a:lnTo>
                <a:lnTo>
                  <a:pt x="8657" y="1505"/>
                </a:lnTo>
                <a:lnTo>
                  <a:pt x="8694" y="1615"/>
                </a:lnTo>
                <a:lnTo>
                  <a:pt x="8767" y="1688"/>
                </a:lnTo>
                <a:lnTo>
                  <a:pt x="8804" y="1725"/>
                </a:lnTo>
                <a:lnTo>
                  <a:pt x="8877" y="1725"/>
                </a:lnTo>
                <a:lnTo>
                  <a:pt x="9097" y="1688"/>
                </a:lnTo>
                <a:lnTo>
                  <a:pt x="9281" y="1688"/>
                </a:lnTo>
                <a:lnTo>
                  <a:pt x="9501" y="1725"/>
                </a:lnTo>
                <a:lnTo>
                  <a:pt x="9684" y="1798"/>
                </a:lnTo>
                <a:lnTo>
                  <a:pt x="9867" y="1871"/>
                </a:lnTo>
                <a:lnTo>
                  <a:pt x="10014" y="2018"/>
                </a:lnTo>
                <a:lnTo>
                  <a:pt x="10161" y="2165"/>
                </a:lnTo>
                <a:lnTo>
                  <a:pt x="10271" y="2348"/>
                </a:lnTo>
                <a:lnTo>
                  <a:pt x="10418" y="2788"/>
                </a:lnTo>
                <a:lnTo>
                  <a:pt x="10528" y="2972"/>
                </a:lnTo>
                <a:lnTo>
                  <a:pt x="10638" y="3119"/>
                </a:lnTo>
                <a:lnTo>
                  <a:pt x="10528" y="3192"/>
                </a:lnTo>
                <a:lnTo>
                  <a:pt x="10308" y="3375"/>
                </a:lnTo>
                <a:lnTo>
                  <a:pt x="10088" y="3595"/>
                </a:lnTo>
                <a:lnTo>
                  <a:pt x="9904" y="3816"/>
                </a:lnTo>
                <a:lnTo>
                  <a:pt x="9794" y="4072"/>
                </a:lnTo>
                <a:lnTo>
                  <a:pt x="9721" y="4292"/>
                </a:lnTo>
                <a:lnTo>
                  <a:pt x="9684" y="4512"/>
                </a:lnTo>
                <a:lnTo>
                  <a:pt x="9721" y="4733"/>
                </a:lnTo>
                <a:lnTo>
                  <a:pt x="9757" y="4953"/>
                </a:lnTo>
                <a:lnTo>
                  <a:pt x="9867" y="5136"/>
                </a:lnTo>
                <a:lnTo>
                  <a:pt x="10014" y="5283"/>
                </a:lnTo>
                <a:lnTo>
                  <a:pt x="10198" y="5429"/>
                </a:lnTo>
                <a:lnTo>
                  <a:pt x="10418" y="5503"/>
                </a:lnTo>
                <a:lnTo>
                  <a:pt x="10638" y="5576"/>
                </a:lnTo>
                <a:lnTo>
                  <a:pt x="10895" y="5540"/>
                </a:lnTo>
                <a:lnTo>
                  <a:pt x="11151" y="5503"/>
                </a:lnTo>
                <a:lnTo>
                  <a:pt x="11371" y="5393"/>
                </a:lnTo>
                <a:lnTo>
                  <a:pt x="12032" y="5063"/>
                </a:lnTo>
                <a:lnTo>
                  <a:pt x="12692" y="4659"/>
                </a:lnTo>
                <a:lnTo>
                  <a:pt x="12729" y="4586"/>
                </a:lnTo>
                <a:lnTo>
                  <a:pt x="12765" y="4512"/>
                </a:lnTo>
                <a:lnTo>
                  <a:pt x="12765" y="4439"/>
                </a:lnTo>
                <a:lnTo>
                  <a:pt x="12729" y="4402"/>
                </a:lnTo>
                <a:lnTo>
                  <a:pt x="12692" y="4329"/>
                </a:lnTo>
                <a:lnTo>
                  <a:pt x="12619" y="4292"/>
                </a:lnTo>
                <a:lnTo>
                  <a:pt x="12472" y="4292"/>
                </a:lnTo>
                <a:lnTo>
                  <a:pt x="12032" y="4549"/>
                </a:lnTo>
                <a:lnTo>
                  <a:pt x="11591" y="4843"/>
                </a:lnTo>
                <a:lnTo>
                  <a:pt x="11371" y="4953"/>
                </a:lnTo>
                <a:lnTo>
                  <a:pt x="11151" y="5063"/>
                </a:lnTo>
                <a:lnTo>
                  <a:pt x="10895" y="5136"/>
                </a:lnTo>
                <a:lnTo>
                  <a:pt x="10528" y="5136"/>
                </a:lnTo>
                <a:lnTo>
                  <a:pt x="10418" y="5099"/>
                </a:lnTo>
                <a:lnTo>
                  <a:pt x="10308" y="5026"/>
                </a:lnTo>
                <a:lnTo>
                  <a:pt x="10234" y="4953"/>
                </a:lnTo>
                <a:lnTo>
                  <a:pt x="10161" y="4843"/>
                </a:lnTo>
                <a:lnTo>
                  <a:pt x="10124" y="4733"/>
                </a:lnTo>
                <a:lnTo>
                  <a:pt x="10088" y="4476"/>
                </a:lnTo>
                <a:lnTo>
                  <a:pt x="10124" y="4366"/>
                </a:lnTo>
                <a:lnTo>
                  <a:pt x="10161" y="4219"/>
                </a:lnTo>
                <a:lnTo>
                  <a:pt x="10271" y="3999"/>
                </a:lnTo>
                <a:lnTo>
                  <a:pt x="10454" y="3816"/>
                </a:lnTo>
                <a:lnTo>
                  <a:pt x="10674" y="3632"/>
                </a:lnTo>
                <a:lnTo>
                  <a:pt x="10968" y="3375"/>
                </a:lnTo>
                <a:lnTo>
                  <a:pt x="11225" y="3119"/>
                </a:lnTo>
                <a:lnTo>
                  <a:pt x="11335" y="2972"/>
                </a:lnTo>
                <a:lnTo>
                  <a:pt x="11408" y="2825"/>
                </a:lnTo>
                <a:lnTo>
                  <a:pt x="11408" y="2642"/>
                </a:lnTo>
                <a:lnTo>
                  <a:pt x="11408" y="2422"/>
                </a:lnTo>
                <a:lnTo>
                  <a:pt x="11335" y="2275"/>
                </a:lnTo>
                <a:lnTo>
                  <a:pt x="11261" y="2165"/>
                </a:lnTo>
                <a:lnTo>
                  <a:pt x="11078" y="1871"/>
                </a:lnTo>
                <a:lnTo>
                  <a:pt x="10895" y="1578"/>
                </a:lnTo>
                <a:lnTo>
                  <a:pt x="10821" y="1431"/>
                </a:lnTo>
                <a:lnTo>
                  <a:pt x="10821" y="1284"/>
                </a:lnTo>
                <a:lnTo>
                  <a:pt x="10895" y="1248"/>
                </a:lnTo>
                <a:lnTo>
                  <a:pt x="11298" y="1138"/>
                </a:lnTo>
                <a:lnTo>
                  <a:pt x="11702" y="1028"/>
                </a:lnTo>
                <a:lnTo>
                  <a:pt x="12142" y="954"/>
                </a:lnTo>
                <a:lnTo>
                  <a:pt x="12582" y="918"/>
                </a:lnTo>
                <a:lnTo>
                  <a:pt x="12802" y="954"/>
                </a:lnTo>
                <a:lnTo>
                  <a:pt x="13022" y="1028"/>
                </a:lnTo>
                <a:lnTo>
                  <a:pt x="13205" y="1101"/>
                </a:lnTo>
                <a:lnTo>
                  <a:pt x="13352" y="1211"/>
                </a:lnTo>
                <a:lnTo>
                  <a:pt x="13499" y="1358"/>
                </a:lnTo>
                <a:lnTo>
                  <a:pt x="13609" y="1505"/>
                </a:lnTo>
                <a:lnTo>
                  <a:pt x="13829" y="1908"/>
                </a:lnTo>
                <a:lnTo>
                  <a:pt x="14012" y="2202"/>
                </a:lnTo>
                <a:lnTo>
                  <a:pt x="13866" y="2422"/>
                </a:lnTo>
                <a:lnTo>
                  <a:pt x="13682" y="2568"/>
                </a:lnTo>
                <a:lnTo>
                  <a:pt x="13499" y="2678"/>
                </a:lnTo>
                <a:lnTo>
                  <a:pt x="13279" y="2788"/>
                </a:lnTo>
                <a:lnTo>
                  <a:pt x="12839" y="2935"/>
                </a:lnTo>
                <a:lnTo>
                  <a:pt x="12362" y="3082"/>
                </a:lnTo>
                <a:lnTo>
                  <a:pt x="11995" y="3229"/>
                </a:lnTo>
                <a:lnTo>
                  <a:pt x="11518" y="3449"/>
                </a:lnTo>
                <a:lnTo>
                  <a:pt x="11298" y="3559"/>
                </a:lnTo>
                <a:lnTo>
                  <a:pt x="11151" y="3742"/>
                </a:lnTo>
                <a:lnTo>
                  <a:pt x="11041" y="3889"/>
                </a:lnTo>
                <a:lnTo>
                  <a:pt x="11005" y="3999"/>
                </a:lnTo>
                <a:lnTo>
                  <a:pt x="11005" y="4109"/>
                </a:lnTo>
                <a:lnTo>
                  <a:pt x="11005" y="4182"/>
                </a:lnTo>
                <a:lnTo>
                  <a:pt x="11041" y="4256"/>
                </a:lnTo>
                <a:lnTo>
                  <a:pt x="11115" y="4292"/>
                </a:lnTo>
                <a:lnTo>
                  <a:pt x="11335" y="4292"/>
                </a:lnTo>
                <a:lnTo>
                  <a:pt x="11371" y="4219"/>
                </a:lnTo>
                <a:lnTo>
                  <a:pt x="11408" y="4146"/>
                </a:lnTo>
                <a:lnTo>
                  <a:pt x="11445" y="4072"/>
                </a:lnTo>
                <a:lnTo>
                  <a:pt x="11555" y="3962"/>
                </a:lnTo>
                <a:lnTo>
                  <a:pt x="11775" y="3816"/>
                </a:lnTo>
                <a:lnTo>
                  <a:pt x="12068" y="3669"/>
                </a:lnTo>
                <a:lnTo>
                  <a:pt x="12288" y="3595"/>
                </a:lnTo>
                <a:lnTo>
                  <a:pt x="12802" y="3412"/>
                </a:lnTo>
                <a:lnTo>
                  <a:pt x="13279" y="3229"/>
                </a:lnTo>
                <a:lnTo>
                  <a:pt x="13572" y="3119"/>
                </a:lnTo>
                <a:lnTo>
                  <a:pt x="13866" y="2972"/>
                </a:lnTo>
                <a:lnTo>
                  <a:pt x="14086" y="2752"/>
                </a:lnTo>
                <a:lnTo>
                  <a:pt x="14159" y="2642"/>
                </a:lnTo>
                <a:lnTo>
                  <a:pt x="14233" y="2495"/>
                </a:lnTo>
                <a:lnTo>
                  <a:pt x="14306" y="2568"/>
                </a:lnTo>
                <a:lnTo>
                  <a:pt x="14489" y="2715"/>
                </a:lnTo>
                <a:lnTo>
                  <a:pt x="14673" y="2788"/>
                </a:lnTo>
                <a:lnTo>
                  <a:pt x="14893" y="2898"/>
                </a:lnTo>
                <a:lnTo>
                  <a:pt x="15076" y="3009"/>
                </a:lnTo>
                <a:lnTo>
                  <a:pt x="15296" y="3192"/>
                </a:lnTo>
                <a:lnTo>
                  <a:pt x="15480" y="3449"/>
                </a:lnTo>
                <a:lnTo>
                  <a:pt x="15626" y="3705"/>
                </a:lnTo>
                <a:lnTo>
                  <a:pt x="15700" y="3999"/>
                </a:lnTo>
                <a:lnTo>
                  <a:pt x="15480" y="4366"/>
                </a:lnTo>
                <a:lnTo>
                  <a:pt x="15370" y="4549"/>
                </a:lnTo>
                <a:lnTo>
                  <a:pt x="15186" y="4696"/>
                </a:lnTo>
                <a:lnTo>
                  <a:pt x="14966" y="4879"/>
                </a:lnTo>
                <a:lnTo>
                  <a:pt x="14709" y="5063"/>
                </a:lnTo>
                <a:lnTo>
                  <a:pt x="14416" y="5173"/>
                </a:lnTo>
                <a:lnTo>
                  <a:pt x="14123" y="5283"/>
                </a:lnTo>
                <a:lnTo>
                  <a:pt x="13572" y="5429"/>
                </a:lnTo>
                <a:lnTo>
                  <a:pt x="13022" y="5613"/>
                </a:lnTo>
                <a:lnTo>
                  <a:pt x="12765" y="5723"/>
                </a:lnTo>
                <a:lnTo>
                  <a:pt x="12509" y="5870"/>
                </a:lnTo>
                <a:lnTo>
                  <a:pt x="12288" y="6016"/>
                </a:lnTo>
                <a:lnTo>
                  <a:pt x="12105" y="6236"/>
                </a:lnTo>
                <a:lnTo>
                  <a:pt x="11958" y="6420"/>
                </a:lnTo>
                <a:lnTo>
                  <a:pt x="11922" y="6640"/>
                </a:lnTo>
                <a:lnTo>
                  <a:pt x="11922" y="6823"/>
                </a:lnTo>
                <a:lnTo>
                  <a:pt x="11958" y="7007"/>
                </a:lnTo>
                <a:lnTo>
                  <a:pt x="12032" y="7154"/>
                </a:lnTo>
                <a:lnTo>
                  <a:pt x="12178" y="7300"/>
                </a:lnTo>
                <a:lnTo>
                  <a:pt x="12325" y="7410"/>
                </a:lnTo>
                <a:lnTo>
                  <a:pt x="12545" y="7520"/>
                </a:lnTo>
                <a:lnTo>
                  <a:pt x="12765" y="7557"/>
                </a:lnTo>
                <a:lnTo>
                  <a:pt x="12985" y="7557"/>
                </a:lnTo>
                <a:lnTo>
                  <a:pt x="13205" y="7520"/>
                </a:lnTo>
                <a:lnTo>
                  <a:pt x="13426" y="7484"/>
                </a:lnTo>
                <a:lnTo>
                  <a:pt x="13682" y="7410"/>
                </a:lnTo>
                <a:lnTo>
                  <a:pt x="13976" y="7300"/>
                </a:lnTo>
                <a:lnTo>
                  <a:pt x="14196" y="7154"/>
                </a:lnTo>
                <a:lnTo>
                  <a:pt x="14306" y="7043"/>
                </a:lnTo>
                <a:lnTo>
                  <a:pt x="14343" y="6970"/>
                </a:lnTo>
                <a:lnTo>
                  <a:pt x="14379" y="6823"/>
                </a:lnTo>
                <a:lnTo>
                  <a:pt x="14343" y="6787"/>
                </a:lnTo>
                <a:lnTo>
                  <a:pt x="14269" y="6750"/>
                </a:lnTo>
                <a:lnTo>
                  <a:pt x="14086" y="6750"/>
                </a:lnTo>
                <a:lnTo>
                  <a:pt x="13902" y="6823"/>
                </a:lnTo>
                <a:lnTo>
                  <a:pt x="13536" y="6970"/>
                </a:lnTo>
                <a:lnTo>
                  <a:pt x="13316" y="7043"/>
                </a:lnTo>
                <a:lnTo>
                  <a:pt x="13095" y="7080"/>
                </a:lnTo>
                <a:lnTo>
                  <a:pt x="12655" y="7080"/>
                </a:lnTo>
                <a:lnTo>
                  <a:pt x="12509" y="7007"/>
                </a:lnTo>
                <a:lnTo>
                  <a:pt x="12435" y="6933"/>
                </a:lnTo>
                <a:lnTo>
                  <a:pt x="12362" y="6823"/>
                </a:lnTo>
                <a:lnTo>
                  <a:pt x="12362" y="6713"/>
                </a:lnTo>
                <a:lnTo>
                  <a:pt x="12398" y="6603"/>
                </a:lnTo>
                <a:lnTo>
                  <a:pt x="12472" y="6493"/>
                </a:lnTo>
                <a:lnTo>
                  <a:pt x="12655" y="6310"/>
                </a:lnTo>
                <a:lnTo>
                  <a:pt x="12875" y="6163"/>
                </a:lnTo>
                <a:lnTo>
                  <a:pt x="13132" y="6053"/>
                </a:lnTo>
                <a:lnTo>
                  <a:pt x="13609" y="5906"/>
                </a:lnTo>
                <a:lnTo>
                  <a:pt x="14453" y="5613"/>
                </a:lnTo>
                <a:lnTo>
                  <a:pt x="14893" y="5429"/>
                </a:lnTo>
                <a:lnTo>
                  <a:pt x="15076" y="5319"/>
                </a:lnTo>
                <a:lnTo>
                  <a:pt x="15260" y="5173"/>
                </a:lnTo>
                <a:lnTo>
                  <a:pt x="15516" y="4953"/>
                </a:lnTo>
                <a:lnTo>
                  <a:pt x="15736" y="4659"/>
                </a:lnTo>
                <a:lnTo>
                  <a:pt x="15736" y="4696"/>
                </a:lnTo>
                <a:lnTo>
                  <a:pt x="15700" y="4806"/>
                </a:lnTo>
                <a:lnTo>
                  <a:pt x="15773" y="4916"/>
                </a:lnTo>
                <a:lnTo>
                  <a:pt x="15847" y="4989"/>
                </a:lnTo>
                <a:lnTo>
                  <a:pt x="15957" y="5026"/>
                </a:lnTo>
                <a:lnTo>
                  <a:pt x="16103" y="5063"/>
                </a:lnTo>
                <a:lnTo>
                  <a:pt x="16177" y="5099"/>
                </a:lnTo>
                <a:lnTo>
                  <a:pt x="16250" y="5209"/>
                </a:lnTo>
                <a:lnTo>
                  <a:pt x="16323" y="5356"/>
                </a:lnTo>
                <a:lnTo>
                  <a:pt x="16140" y="5393"/>
                </a:lnTo>
                <a:lnTo>
                  <a:pt x="15920" y="5466"/>
                </a:lnTo>
                <a:lnTo>
                  <a:pt x="15553" y="5650"/>
                </a:lnTo>
                <a:lnTo>
                  <a:pt x="15003" y="5833"/>
                </a:lnTo>
                <a:lnTo>
                  <a:pt x="14783" y="5906"/>
                </a:lnTo>
                <a:lnTo>
                  <a:pt x="14709" y="5980"/>
                </a:lnTo>
                <a:lnTo>
                  <a:pt x="14636" y="6090"/>
                </a:lnTo>
                <a:lnTo>
                  <a:pt x="14599" y="6163"/>
                </a:lnTo>
                <a:lnTo>
                  <a:pt x="14673" y="6273"/>
                </a:lnTo>
                <a:lnTo>
                  <a:pt x="14783" y="6310"/>
                </a:lnTo>
                <a:lnTo>
                  <a:pt x="14893" y="6310"/>
                </a:lnTo>
                <a:lnTo>
                  <a:pt x="15150" y="6273"/>
                </a:lnTo>
                <a:lnTo>
                  <a:pt x="15406" y="6163"/>
                </a:lnTo>
                <a:lnTo>
                  <a:pt x="15626" y="6053"/>
                </a:lnTo>
                <a:lnTo>
                  <a:pt x="16030" y="5870"/>
                </a:lnTo>
                <a:lnTo>
                  <a:pt x="16213" y="5723"/>
                </a:lnTo>
                <a:lnTo>
                  <a:pt x="16397" y="5576"/>
                </a:lnTo>
                <a:lnTo>
                  <a:pt x="16397" y="5833"/>
                </a:lnTo>
                <a:lnTo>
                  <a:pt x="16397" y="6090"/>
                </a:lnTo>
                <a:lnTo>
                  <a:pt x="16397" y="6493"/>
                </a:lnTo>
                <a:lnTo>
                  <a:pt x="16397" y="6567"/>
                </a:lnTo>
                <a:lnTo>
                  <a:pt x="16323" y="6603"/>
                </a:lnTo>
                <a:lnTo>
                  <a:pt x="16177" y="6933"/>
                </a:lnTo>
                <a:lnTo>
                  <a:pt x="16067" y="7264"/>
                </a:lnTo>
                <a:lnTo>
                  <a:pt x="15076" y="7264"/>
                </a:lnTo>
                <a:lnTo>
                  <a:pt x="14783" y="7300"/>
                </a:lnTo>
                <a:lnTo>
                  <a:pt x="14526" y="7410"/>
                </a:lnTo>
                <a:lnTo>
                  <a:pt x="14343" y="7594"/>
                </a:lnTo>
                <a:lnTo>
                  <a:pt x="14196" y="7814"/>
                </a:lnTo>
                <a:lnTo>
                  <a:pt x="14086" y="8034"/>
                </a:lnTo>
                <a:lnTo>
                  <a:pt x="14049" y="8181"/>
                </a:lnTo>
                <a:lnTo>
                  <a:pt x="14012" y="8327"/>
                </a:lnTo>
                <a:lnTo>
                  <a:pt x="14049" y="8584"/>
                </a:lnTo>
                <a:lnTo>
                  <a:pt x="14159" y="8841"/>
                </a:lnTo>
                <a:lnTo>
                  <a:pt x="14306" y="9098"/>
                </a:lnTo>
                <a:lnTo>
                  <a:pt x="14489" y="9318"/>
                </a:lnTo>
                <a:lnTo>
                  <a:pt x="14673" y="9538"/>
                </a:lnTo>
                <a:lnTo>
                  <a:pt x="14856" y="9758"/>
                </a:lnTo>
                <a:lnTo>
                  <a:pt x="15003" y="9831"/>
                </a:lnTo>
                <a:lnTo>
                  <a:pt x="15150" y="9868"/>
                </a:lnTo>
                <a:lnTo>
                  <a:pt x="15223" y="9831"/>
                </a:lnTo>
                <a:lnTo>
                  <a:pt x="15260" y="9758"/>
                </a:lnTo>
                <a:lnTo>
                  <a:pt x="15260" y="9685"/>
                </a:lnTo>
                <a:lnTo>
                  <a:pt x="15260" y="9574"/>
                </a:lnTo>
                <a:lnTo>
                  <a:pt x="15150" y="9428"/>
                </a:lnTo>
                <a:lnTo>
                  <a:pt x="14893" y="9134"/>
                </a:lnTo>
                <a:lnTo>
                  <a:pt x="14709" y="8951"/>
                </a:lnTo>
                <a:lnTo>
                  <a:pt x="14563" y="8731"/>
                </a:lnTo>
                <a:lnTo>
                  <a:pt x="14489" y="8511"/>
                </a:lnTo>
                <a:lnTo>
                  <a:pt x="14453" y="8364"/>
                </a:lnTo>
                <a:lnTo>
                  <a:pt x="14453" y="8254"/>
                </a:lnTo>
                <a:lnTo>
                  <a:pt x="14489" y="8107"/>
                </a:lnTo>
                <a:lnTo>
                  <a:pt x="14563" y="7997"/>
                </a:lnTo>
                <a:lnTo>
                  <a:pt x="14673" y="7850"/>
                </a:lnTo>
                <a:lnTo>
                  <a:pt x="14893" y="7740"/>
                </a:lnTo>
                <a:lnTo>
                  <a:pt x="15113" y="7667"/>
                </a:lnTo>
                <a:lnTo>
                  <a:pt x="15333" y="7630"/>
                </a:lnTo>
                <a:lnTo>
                  <a:pt x="16103" y="7630"/>
                </a:lnTo>
                <a:lnTo>
                  <a:pt x="15993" y="7850"/>
                </a:lnTo>
                <a:lnTo>
                  <a:pt x="15957" y="7961"/>
                </a:lnTo>
                <a:lnTo>
                  <a:pt x="15993" y="8107"/>
                </a:lnTo>
                <a:lnTo>
                  <a:pt x="16030" y="8327"/>
                </a:lnTo>
                <a:lnTo>
                  <a:pt x="16030" y="8584"/>
                </a:lnTo>
                <a:lnTo>
                  <a:pt x="16030" y="8804"/>
                </a:lnTo>
                <a:lnTo>
                  <a:pt x="15993" y="9024"/>
                </a:lnTo>
                <a:lnTo>
                  <a:pt x="15920" y="8841"/>
                </a:lnTo>
                <a:lnTo>
                  <a:pt x="15847" y="8694"/>
                </a:lnTo>
                <a:lnTo>
                  <a:pt x="15736" y="8511"/>
                </a:lnTo>
                <a:lnTo>
                  <a:pt x="15590" y="8364"/>
                </a:lnTo>
                <a:lnTo>
                  <a:pt x="15516" y="8327"/>
                </a:lnTo>
                <a:lnTo>
                  <a:pt x="15370" y="8327"/>
                </a:lnTo>
                <a:lnTo>
                  <a:pt x="15296" y="8364"/>
                </a:lnTo>
                <a:lnTo>
                  <a:pt x="15260" y="8437"/>
                </a:lnTo>
                <a:lnTo>
                  <a:pt x="15260" y="8511"/>
                </a:lnTo>
                <a:lnTo>
                  <a:pt x="15260" y="8584"/>
                </a:lnTo>
                <a:lnTo>
                  <a:pt x="15296" y="8657"/>
                </a:lnTo>
                <a:lnTo>
                  <a:pt x="15480" y="8914"/>
                </a:lnTo>
                <a:lnTo>
                  <a:pt x="15590" y="9171"/>
                </a:lnTo>
                <a:lnTo>
                  <a:pt x="15626" y="9464"/>
                </a:lnTo>
                <a:lnTo>
                  <a:pt x="15590" y="9795"/>
                </a:lnTo>
                <a:lnTo>
                  <a:pt x="15590" y="9868"/>
                </a:lnTo>
                <a:lnTo>
                  <a:pt x="15626" y="9978"/>
                </a:lnTo>
                <a:lnTo>
                  <a:pt x="15370" y="10308"/>
                </a:lnTo>
                <a:lnTo>
                  <a:pt x="15040" y="10638"/>
                </a:lnTo>
                <a:lnTo>
                  <a:pt x="14893" y="10748"/>
                </a:lnTo>
                <a:lnTo>
                  <a:pt x="14673" y="10895"/>
                </a:lnTo>
                <a:lnTo>
                  <a:pt x="14269" y="11042"/>
                </a:lnTo>
                <a:lnTo>
                  <a:pt x="14306" y="10968"/>
                </a:lnTo>
                <a:lnTo>
                  <a:pt x="14343" y="10638"/>
                </a:lnTo>
                <a:lnTo>
                  <a:pt x="14306" y="10345"/>
                </a:lnTo>
                <a:lnTo>
                  <a:pt x="14233" y="10015"/>
                </a:lnTo>
                <a:lnTo>
                  <a:pt x="14086" y="9721"/>
                </a:lnTo>
                <a:lnTo>
                  <a:pt x="13902" y="9428"/>
                </a:lnTo>
                <a:lnTo>
                  <a:pt x="13682" y="9171"/>
                </a:lnTo>
                <a:lnTo>
                  <a:pt x="13499" y="9024"/>
                </a:lnTo>
                <a:lnTo>
                  <a:pt x="13426" y="8914"/>
                </a:lnTo>
                <a:lnTo>
                  <a:pt x="13352" y="8841"/>
                </a:lnTo>
                <a:lnTo>
                  <a:pt x="13169" y="8841"/>
                </a:lnTo>
                <a:lnTo>
                  <a:pt x="12839" y="8694"/>
                </a:lnTo>
                <a:lnTo>
                  <a:pt x="12875" y="8584"/>
                </a:lnTo>
                <a:lnTo>
                  <a:pt x="12875" y="8437"/>
                </a:lnTo>
                <a:lnTo>
                  <a:pt x="12875" y="8364"/>
                </a:lnTo>
                <a:lnTo>
                  <a:pt x="12839" y="8327"/>
                </a:lnTo>
                <a:lnTo>
                  <a:pt x="12765" y="8291"/>
                </a:lnTo>
                <a:lnTo>
                  <a:pt x="12655" y="8291"/>
                </a:lnTo>
                <a:lnTo>
                  <a:pt x="12582" y="8327"/>
                </a:lnTo>
                <a:lnTo>
                  <a:pt x="12545" y="8401"/>
                </a:lnTo>
                <a:lnTo>
                  <a:pt x="12472" y="8584"/>
                </a:lnTo>
                <a:lnTo>
                  <a:pt x="12252" y="8547"/>
                </a:lnTo>
                <a:lnTo>
                  <a:pt x="12032" y="8584"/>
                </a:lnTo>
                <a:lnTo>
                  <a:pt x="11812" y="8621"/>
                </a:lnTo>
                <a:lnTo>
                  <a:pt x="11628" y="8694"/>
                </a:lnTo>
                <a:lnTo>
                  <a:pt x="11555" y="8584"/>
                </a:lnTo>
                <a:lnTo>
                  <a:pt x="11445" y="8511"/>
                </a:lnTo>
                <a:lnTo>
                  <a:pt x="11261" y="8511"/>
                </a:lnTo>
                <a:lnTo>
                  <a:pt x="11188" y="8584"/>
                </a:lnTo>
                <a:lnTo>
                  <a:pt x="11115" y="8657"/>
                </a:lnTo>
                <a:lnTo>
                  <a:pt x="11041" y="8731"/>
                </a:lnTo>
                <a:lnTo>
                  <a:pt x="10895" y="8914"/>
                </a:lnTo>
                <a:lnTo>
                  <a:pt x="10748" y="9061"/>
                </a:lnTo>
                <a:lnTo>
                  <a:pt x="10454" y="9208"/>
                </a:lnTo>
                <a:lnTo>
                  <a:pt x="10124" y="9318"/>
                </a:lnTo>
                <a:lnTo>
                  <a:pt x="9794" y="9391"/>
                </a:lnTo>
                <a:lnTo>
                  <a:pt x="9464" y="9428"/>
                </a:lnTo>
                <a:lnTo>
                  <a:pt x="8767" y="9428"/>
                </a:lnTo>
                <a:lnTo>
                  <a:pt x="8327" y="9354"/>
                </a:lnTo>
                <a:lnTo>
                  <a:pt x="8180" y="9318"/>
                </a:lnTo>
                <a:lnTo>
                  <a:pt x="8143" y="9318"/>
                </a:lnTo>
                <a:lnTo>
                  <a:pt x="8143" y="9281"/>
                </a:lnTo>
                <a:lnTo>
                  <a:pt x="8143" y="9134"/>
                </a:lnTo>
                <a:lnTo>
                  <a:pt x="8033" y="9024"/>
                </a:lnTo>
                <a:lnTo>
                  <a:pt x="8290" y="8621"/>
                </a:lnTo>
                <a:lnTo>
                  <a:pt x="8547" y="8181"/>
                </a:lnTo>
                <a:lnTo>
                  <a:pt x="8767" y="7924"/>
                </a:lnTo>
                <a:lnTo>
                  <a:pt x="8987" y="7630"/>
                </a:lnTo>
                <a:lnTo>
                  <a:pt x="9244" y="7410"/>
                </a:lnTo>
                <a:lnTo>
                  <a:pt x="9501" y="7154"/>
                </a:lnTo>
                <a:lnTo>
                  <a:pt x="9794" y="6970"/>
                </a:lnTo>
                <a:lnTo>
                  <a:pt x="10088" y="6787"/>
                </a:lnTo>
                <a:lnTo>
                  <a:pt x="10234" y="6713"/>
                </a:lnTo>
                <a:lnTo>
                  <a:pt x="10418" y="6713"/>
                </a:lnTo>
                <a:lnTo>
                  <a:pt x="10491" y="6750"/>
                </a:lnTo>
                <a:lnTo>
                  <a:pt x="10528" y="6823"/>
                </a:lnTo>
                <a:lnTo>
                  <a:pt x="10528" y="6897"/>
                </a:lnTo>
                <a:lnTo>
                  <a:pt x="10528" y="7043"/>
                </a:lnTo>
                <a:lnTo>
                  <a:pt x="10454" y="7154"/>
                </a:lnTo>
                <a:lnTo>
                  <a:pt x="10308" y="7374"/>
                </a:lnTo>
                <a:lnTo>
                  <a:pt x="10051" y="7667"/>
                </a:lnTo>
                <a:lnTo>
                  <a:pt x="9757" y="7961"/>
                </a:lnTo>
                <a:lnTo>
                  <a:pt x="9501" y="8291"/>
                </a:lnTo>
                <a:lnTo>
                  <a:pt x="9281" y="8657"/>
                </a:lnTo>
                <a:lnTo>
                  <a:pt x="9281" y="8731"/>
                </a:lnTo>
                <a:lnTo>
                  <a:pt x="9317" y="8841"/>
                </a:lnTo>
                <a:lnTo>
                  <a:pt x="9391" y="8878"/>
                </a:lnTo>
                <a:lnTo>
                  <a:pt x="9501" y="8878"/>
                </a:lnTo>
                <a:lnTo>
                  <a:pt x="9721" y="8694"/>
                </a:lnTo>
                <a:lnTo>
                  <a:pt x="9941" y="8474"/>
                </a:lnTo>
                <a:lnTo>
                  <a:pt x="10271" y="7997"/>
                </a:lnTo>
                <a:lnTo>
                  <a:pt x="10601" y="7630"/>
                </a:lnTo>
                <a:lnTo>
                  <a:pt x="10748" y="7447"/>
                </a:lnTo>
                <a:lnTo>
                  <a:pt x="10858" y="7227"/>
                </a:lnTo>
                <a:lnTo>
                  <a:pt x="10895" y="7043"/>
                </a:lnTo>
                <a:lnTo>
                  <a:pt x="10895" y="6860"/>
                </a:lnTo>
                <a:lnTo>
                  <a:pt x="10858" y="6677"/>
                </a:lnTo>
                <a:lnTo>
                  <a:pt x="10784" y="6530"/>
                </a:lnTo>
                <a:lnTo>
                  <a:pt x="10674" y="6383"/>
                </a:lnTo>
                <a:lnTo>
                  <a:pt x="10491" y="6310"/>
                </a:lnTo>
                <a:lnTo>
                  <a:pt x="10344" y="6310"/>
                </a:lnTo>
                <a:lnTo>
                  <a:pt x="10124" y="6347"/>
                </a:lnTo>
                <a:lnTo>
                  <a:pt x="9904" y="6420"/>
                </a:lnTo>
                <a:lnTo>
                  <a:pt x="9684" y="6567"/>
                </a:lnTo>
                <a:lnTo>
                  <a:pt x="9281" y="6860"/>
                </a:lnTo>
                <a:lnTo>
                  <a:pt x="8914" y="7190"/>
                </a:lnTo>
                <a:lnTo>
                  <a:pt x="8584" y="7557"/>
                </a:lnTo>
                <a:lnTo>
                  <a:pt x="8290" y="7887"/>
                </a:lnTo>
                <a:lnTo>
                  <a:pt x="8033" y="8254"/>
                </a:lnTo>
                <a:lnTo>
                  <a:pt x="7850" y="8657"/>
                </a:lnTo>
                <a:lnTo>
                  <a:pt x="7777" y="8878"/>
                </a:lnTo>
                <a:lnTo>
                  <a:pt x="7740" y="9098"/>
                </a:lnTo>
                <a:lnTo>
                  <a:pt x="7703" y="9098"/>
                </a:lnTo>
                <a:lnTo>
                  <a:pt x="7667" y="9171"/>
                </a:lnTo>
                <a:lnTo>
                  <a:pt x="7556" y="9208"/>
                </a:lnTo>
                <a:lnTo>
                  <a:pt x="7300" y="9208"/>
                </a:lnTo>
                <a:lnTo>
                  <a:pt x="6823" y="9098"/>
                </a:lnTo>
                <a:lnTo>
                  <a:pt x="6236" y="9098"/>
                </a:lnTo>
                <a:lnTo>
                  <a:pt x="5686" y="9171"/>
                </a:lnTo>
                <a:lnTo>
                  <a:pt x="5612" y="9171"/>
                </a:lnTo>
                <a:lnTo>
                  <a:pt x="5612" y="8988"/>
                </a:lnTo>
                <a:lnTo>
                  <a:pt x="5612" y="8804"/>
                </a:lnTo>
                <a:lnTo>
                  <a:pt x="5686" y="8657"/>
                </a:lnTo>
                <a:lnTo>
                  <a:pt x="5759" y="8511"/>
                </a:lnTo>
                <a:lnTo>
                  <a:pt x="5869" y="8364"/>
                </a:lnTo>
                <a:lnTo>
                  <a:pt x="6016" y="8291"/>
                </a:lnTo>
                <a:lnTo>
                  <a:pt x="6163" y="8181"/>
                </a:lnTo>
                <a:lnTo>
                  <a:pt x="6383" y="8144"/>
                </a:lnTo>
                <a:lnTo>
                  <a:pt x="6749" y="8034"/>
                </a:lnTo>
                <a:lnTo>
                  <a:pt x="7080" y="7924"/>
                </a:lnTo>
                <a:lnTo>
                  <a:pt x="7410" y="7777"/>
                </a:lnTo>
                <a:lnTo>
                  <a:pt x="7703" y="7594"/>
                </a:lnTo>
                <a:lnTo>
                  <a:pt x="7960" y="7374"/>
                </a:lnTo>
                <a:lnTo>
                  <a:pt x="8217" y="7154"/>
                </a:lnTo>
                <a:lnTo>
                  <a:pt x="8437" y="6897"/>
                </a:lnTo>
                <a:lnTo>
                  <a:pt x="8620" y="6603"/>
                </a:lnTo>
                <a:lnTo>
                  <a:pt x="8767" y="6383"/>
                </a:lnTo>
                <a:lnTo>
                  <a:pt x="8914" y="6090"/>
                </a:lnTo>
                <a:lnTo>
                  <a:pt x="8950" y="5943"/>
                </a:lnTo>
                <a:lnTo>
                  <a:pt x="8987" y="5796"/>
                </a:lnTo>
                <a:lnTo>
                  <a:pt x="8950" y="5650"/>
                </a:lnTo>
                <a:lnTo>
                  <a:pt x="8914" y="5540"/>
                </a:lnTo>
                <a:lnTo>
                  <a:pt x="8804" y="5540"/>
                </a:lnTo>
                <a:lnTo>
                  <a:pt x="8694" y="5576"/>
                </a:lnTo>
                <a:lnTo>
                  <a:pt x="8620" y="5686"/>
                </a:lnTo>
                <a:lnTo>
                  <a:pt x="8510" y="5943"/>
                </a:lnTo>
                <a:lnTo>
                  <a:pt x="8327" y="6310"/>
                </a:lnTo>
                <a:lnTo>
                  <a:pt x="8107" y="6677"/>
                </a:lnTo>
                <a:lnTo>
                  <a:pt x="7813" y="7007"/>
                </a:lnTo>
                <a:lnTo>
                  <a:pt x="7483" y="7264"/>
                </a:lnTo>
                <a:lnTo>
                  <a:pt x="7116" y="7484"/>
                </a:lnTo>
                <a:lnTo>
                  <a:pt x="6713" y="7667"/>
                </a:lnTo>
                <a:lnTo>
                  <a:pt x="6346" y="7777"/>
                </a:lnTo>
                <a:lnTo>
                  <a:pt x="6016" y="7887"/>
                </a:lnTo>
                <a:lnTo>
                  <a:pt x="5832" y="7924"/>
                </a:lnTo>
                <a:lnTo>
                  <a:pt x="5686" y="8034"/>
                </a:lnTo>
                <a:lnTo>
                  <a:pt x="5539" y="8144"/>
                </a:lnTo>
                <a:lnTo>
                  <a:pt x="5429" y="8291"/>
                </a:lnTo>
                <a:lnTo>
                  <a:pt x="5282" y="8511"/>
                </a:lnTo>
                <a:lnTo>
                  <a:pt x="5209" y="8768"/>
                </a:lnTo>
                <a:lnTo>
                  <a:pt x="5209" y="9024"/>
                </a:lnTo>
                <a:lnTo>
                  <a:pt x="5282" y="9281"/>
                </a:lnTo>
                <a:lnTo>
                  <a:pt x="4915" y="9391"/>
                </a:lnTo>
                <a:lnTo>
                  <a:pt x="4512" y="9501"/>
                </a:lnTo>
                <a:lnTo>
                  <a:pt x="4365" y="9501"/>
                </a:lnTo>
                <a:lnTo>
                  <a:pt x="4218" y="9464"/>
                </a:lnTo>
                <a:lnTo>
                  <a:pt x="4072" y="9428"/>
                </a:lnTo>
                <a:lnTo>
                  <a:pt x="3962" y="9354"/>
                </a:lnTo>
                <a:lnTo>
                  <a:pt x="3852" y="9244"/>
                </a:lnTo>
                <a:lnTo>
                  <a:pt x="3778" y="9134"/>
                </a:lnTo>
                <a:lnTo>
                  <a:pt x="3742" y="9024"/>
                </a:lnTo>
                <a:lnTo>
                  <a:pt x="3778" y="8841"/>
                </a:lnTo>
                <a:lnTo>
                  <a:pt x="3815" y="8768"/>
                </a:lnTo>
                <a:lnTo>
                  <a:pt x="3778" y="8694"/>
                </a:lnTo>
                <a:lnTo>
                  <a:pt x="3888" y="8547"/>
                </a:lnTo>
                <a:lnTo>
                  <a:pt x="3962" y="8401"/>
                </a:lnTo>
                <a:lnTo>
                  <a:pt x="4108" y="8107"/>
                </a:lnTo>
                <a:lnTo>
                  <a:pt x="4255" y="7850"/>
                </a:lnTo>
                <a:lnTo>
                  <a:pt x="4439" y="7520"/>
                </a:lnTo>
                <a:lnTo>
                  <a:pt x="4475" y="7374"/>
                </a:lnTo>
                <a:lnTo>
                  <a:pt x="4512" y="7227"/>
                </a:lnTo>
                <a:lnTo>
                  <a:pt x="4475" y="7043"/>
                </a:lnTo>
                <a:lnTo>
                  <a:pt x="4439" y="6897"/>
                </a:lnTo>
                <a:lnTo>
                  <a:pt x="4328" y="6823"/>
                </a:lnTo>
                <a:lnTo>
                  <a:pt x="4218" y="6750"/>
                </a:lnTo>
                <a:lnTo>
                  <a:pt x="4108" y="6713"/>
                </a:lnTo>
                <a:lnTo>
                  <a:pt x="3962" y="6713"/>
                </a:lnTo>
                <a:lnTo>
                  <a:pt x="3705" y="6750"/>
                </a:lnTo>
                <a:lnTo>
                  <a:pt x="3485" y="6823"/>
                </a:lnTo>
                <a:lnTo>
                  <a:pt x="3191" y="7007"/>
                </a:lnTo>
                <a:lnTo>
                  <a:pt x="2935" y="7227"/>
                </a:lnTo>
                <a:lnTo>
                  <a:pt x="2751" y="7447"/>
                </a:lnTo>
                <a:lnTo>
                  <a:pt x="2568" y="7667"/>
                </a:lnTo>
                <a:lnTo>
                  <a:pt x="2494" y="7667"/>
                </a:lnTo>
                <a:lnTo>
                  <a:pt x="2421" y="7704"/>
                </a:lnTo>
                <a:lnTo>
                  <a:pt x="2348" y="7850"/>
                </a:lnTo>
                <a:lnTo>
                  <a:pt x="2348" y="7887"/>
                </a:lnTo>
                <a:lnTo>
                  <a:pt x="2348" y="7961"/>
                </a:lnTo>
                <a:lnTo>
                  <a:pt x="2384" y="8034"/>
                </a:lnTo>
                <a:lnTo>
                  <a:pt x="2458" y="8071"/>
                </a:lnTo>
                <a:lnTo>
                  <a:pt x="2568" y="8107"/>
                </a:lnTo>
                <a:lnTo>
                  <a:pt x="2678" y="8107"/>
                </a:lnTo>
                <a:lnTo>
                  <a:pt x="2788" y="8071"/>
                </a:lnTo>
                <a:lnTo>
                  <a:pt x="2861" y="7997"/>
                </a:lnTo>
                <a:lnTo>
                  <a:pt x="3191" y="7630"/>
                </a:lnTo>
                <a:lnTo>
                  <a:pt x="3338" y="7447"/>
                </a:lnTo>
                <a:lnTo>
                  <a:pt x="3521" y="7300"/>
                </a:lnTo>
                <a:lnTo>
                  <a:pt x="3742" y="7227"/>
                </a:lnTo>
                <a:lnTo>
                  <a:pt x="3962" y="7154"/>
                </a:lnTo>
                <a:lnTo>
                  <a:pt x="4035" y="7154"/>
                </a:lnTo>
                <a:lnTo>
                  <a:pt x="4035" y="7190"/>
                </a:lnTo>
                <a:lnTo>
                  <a:pt x="4035" y="7300"/>
                </a:lnTo>
                <a:lnTo>
                  <a:pt x="3925" y="7557"/>
                </a:lnTo>
                <a:lnTo>
                  <a:pt x="3668" y="8034"/>
                </a:lnTo>
                <a:lnTo>
                  <a:pt x="3558" y="8327"/>
                </a:lnTo>
                <a:lnTo>
                  <a:pt x="3485" y="8474"/>
                </a:lnTo>
                <a:lnTo>
                  <a:pt x="3411" y="8547"/>
                </a:lnTo>
                <a:lnTo>
                  <a:pt x="3301" y="8621"/>
                </a:lnTo>
                <a:lnTo>
                  <a:pt x="3301" y="8657"/>
                </a:lnTo>
                <a:lnTo>
                  <a:pt x="3265" y="8694"/>
                </a:lnTo>
                <a:lnTo>
                  <a:pt x="3118" y="8804"/>
                </a:lnTo>
                <a:lnTo>
                  <a:pt x="2935" y="8841"/>
                </a:lnTo>
                <a:lnTo>
                  <a:pt x="2751" y="8878"/>
                </a:lnTo>
                <a:lnTo>
                  <a:pt x="2531" y="8878"/>
                </a:lnTo>
                <a:lnTo>
                  <a:pt x="2348" y="8841"/>
                </a:lnTo>
                <a:lnTo>
                  <a:pt x="2164" y="8768"/>
                </a:lnTo>
                <a:lnTo>
                  <a:pt x="2018" y="8694"/>
                </a:lnTo>
                <a:lnTo>
                  <a:pt x="1871" y="8584"/>
                </a:lnTo>
                <a:lnTo>
                  <a:pt x="1724" y="8437"/>
                </a:lnTo>
                <a:lnTo>
                  <a:pt x="1651" y="8291"/>
                </a:lnTo>
                <a:lnTo>
                  <a:pt x="1577" y="8144"/>
                </a:lnTo>
                <a:lnTo>
                  <a:pt x="1504" y="7961"/>
                </a:lnTo>
                <a:lnTo>
                  <a:pt x="1504" y="7777"/>
                </a:lnTo>
                <a:lnTo>
                  <a:pt x="1504" y="7594"/>
                </a:lnTo>
                <a:lnTo>
                  <a:pt x="1504" y="7447"/>
                </a:lnTo>
                <a:lnTo>
                  <a:pt x="1577" y="7264"/>
                </a:lnTo>
                <a:lnTo>
                  <a:pt x="1614" y="7154"/>
                </a:lnTo>
                <a:lnTo>
                  <a:pt x="1651" y="7043"/>
                </a:lnTo>
                <a:lnTo>
                  <a:pt x="1614" y="6970"/>
                </a:lnTo>
                <a:lnTo>
                  <a:pt x="1687" y="6970"/>
                </a:lnTo>
                <a:lnTo>
                  <a:pt x="1944" y="6860"/>
                </a:lnTo>
                <a:lnTo>
                  <a:pt x="2201" y="6787"/>
                </a:lnTo>
                <a:lnTo>
                  <a:pt x="2788" y="6493"/>
                </a:lnTo>
                <a:lnTo>
                  <a:pt x="3375" y="6163"/>
                </a:lnTo>
                <a:lnTo>
                  <a:pt x="3815" y="5870"/>
                </a:lnTo>
                <a:lnTo>
                  <a:pt x="3998" y="5686"/>
                </a:lnTo>
                <a:lnTo>
                  <a:pt x="4145" y="5503"/>
                </a:lnTo>
                <a:lnTo>
                  <a:pt x="4292" y="5283"/>
                </a:lnTo>
                <a:lnTo>
                  <a:pt x="4402" y="5099"/>
                </a:lnTo>
                <a:lnTo>
                  <a:pt x="4475" y="4843"/>
                </a:lnTo>
                <a:lnTo>
                  <a:pt x="4512" y="4586"/>
                </a:lnTo>
                <a:lnTo>
                  <a:pt x="4512" y="4402"/>
                </a:lnTo>
                <a:lnTo>
                  <a:pt x="4475" y="4182"/>
                </a:lnTo>
                <a:lnTo>
                  <a:pt x="4365" y="3999"/>
                </a:lnTo>
                <a:lnTo>
                  <a:pt x="4292" y="3926"/>
                </a:lnTo>
                <a:lnTo>
                  <a:pt x="4218" y="3889"/>
                </a:lnTo>
                <a:lnTo>
                  <a:pt x="3962" y="3816"/>
                </a:lnTo>
                <a:lnTo>
                  <a:pt x="3742" y="3779"/>
                </a:lnTo>
                <a:lnTo>
                  <a:pt x="3485" y="3816"/>
                </a:lnTo>
                <a:lnTo>
                  <a:pt x="3228" y="3852"/>
                </a:lnTo>
                <a:lnTo>
                  <a:pt x="2935" y="3962"/>
                </a:lnTo>
                <a:lnTo>
                  <a:pt x="2678" y="4072"/>
                </a:lnTo>
                <a:lnTo>
                  <a:pt x="2164" y="4366"/>
                </a:lnTo>
                <a:lnTo>
                  <a:pt x="1504" y="4733"/>
                </a:lnTo>
                <a:lnTo>
                  <a:pt x="1211" y="4916"/>
                </a:lnTo>
                <a:lnTo>
                  <a:pt x="917" y="5099"/>
                </a:lnTo>
                <a:lnTo>
                  <a:pt x="844" y="5173"/>
                </a:lnTo>
                <a:lnTo>
                  <a:pt x="807" y="5246"/>
                </a:lnTo>
                <a:lnTo>
                  <a:pt x="807" y="5319"/>
                </a:lnTo>
                <a:lnTo>
                  <a:pt x="844" y="5356"/>
                </a:lnTo>
                <a:lnTo>
                  <a:pt x="880" y="5429"/>
                </a:lnTo>
                <a:lnTo>
                  <a:pt x="954" y="5466"/>
                </a:lnTo>
                <a:lnTo>
                  <a:pt x="1101" y="5466"/>
                </a:lnTo>
                <a:lnTo>
                  <a:pt x="1541" y="5246"/>
                </a:lnTo>
                <a:lnTo>
                  <a:pt x="1944" y="4989"/>
                </a:lnTo>
                <a:lnTo>
                  <a:pt x="2788" y="4512"/>
                </a:lnTo>
                <a:lnTo>
                  <a:pt x="3191" y="4329"/>
                </a:lnTo>
                <a:lnTo>
                  <a:pt x="3375" y="4256"/>
                </a:lnTo>
                <a:lnTo>
                  <a:pt x="3595" y="4219"/>
                </a:lnTo>
                <a:lnTo>
                  <a:pt x="3742" y="4182"/>
                </a:lnTo>
                <a:lnTo>
                  <a:pt x="3852" y="4219"/>
                </a:lnTo>
                <a:lnTo>
                  <a:pt x="3998" y="4256"/>
                </a:lnTo>
                <a:lnTo>
                  <a:pt x="4035" y="4292"/>
                </a:lnTo>
                <a:lnTo>
                  <a:pt x="4072" y="4366"/>
                </a:lnTo>
                <a:lnTo>
                  <a:pt x="4108" y="4476"/>
                </a:lnTo>
                <a:lnTo>
                  <a:pt x="4108" y="4586"/>
                </a:lnTo>
                <a:lnTo>
                  <a:pt x="4072" y="4843"/>
                </a:lnTo>
                <a:lnTo>
                  <a:pt x="3998" y="5026"/>
                </a:lnTo>
                <a:lnTo>
                  <a:pt x="3852" y="5246"/>
                </a:lnTo>
                <a:lnTo>
                  <a:pt x="3705" y="5393"/>
                </a:lnTo>
                <a:lnTo>
                  <a:pt x="3558" y="5576"/>
                </a:lnTo>
                <a:lnTo>
                  <a:pt x="3155" y="5833"/>
                </a:lnTo>
                <a:lnTo>
                  <a:pt x="2788" y="6053"/>
                </a:lnTo>
                <a:lnTo>
                  <a:pt x="2348" y="6310"/>
                </a:lnTo>
                <a:lnTo>
                  <a:pt x="1908" y="6530"/>
                </a:lnTo>
                <a:lnTo>
                  <a:pt x="1467" y="6750"/>
                </a:lnTo>
                <a:lnTo>
                  <a:pt x="1321" y="6823"/>
                </a:lnTo>
                <a:lnTo>
                  <a:pt x="1247" y="6860"/>
                </a:lnTo>
                <a:lnTo>
                  <a:pt x="1211" y="6933"/>
                </a:lnTo>
                <a:lnTo>
                  <a:pt x="1174" y="6933"/>
                </a:lnTo>
                <a:lnTo>
                  <a:pt x="1064" y="6860"/>
                </a:lnTo>
                <a:lnTo>
                  <a:pt x="880" y="6713"/>
                </a:lnTo>
                <a:lnTo>
                  <a:pt x="697" y="6457"/>
                </a:lnTo>
                <a:lnTo>
                  <a:pt x="587" y="6273"/>
                </a:lnTo>
                <a:lnTo>
                  <a:pt x="514" y="6053"/>
                </a:lnTo>
                <a:lnTo>
                  <a:pt x="477" y="5833"/>
                </a:lnTo>
                <a:lnTo>
                  <a:pt x="477" y="5613"/>
                </a:lnTo>
                <a:lnTo>
                  <a:pt x="477" y="5356"/>
                </a:lnTo>
                <a:lnTo>
                  <a:pt x="550" y="5136"/>
                </a:lnTo>
                <a:lnTo>
                  <a:pt x="660" y="4879"/>
                </a:lnTo>
                <a:lnTo>
                  <a:pt x="770" y="4659"/>
                </a:lnTo>
                <a:lnTo>
                  <a:pt x="917" y="4476"/>
                </a:lnTo>
                <a:lnTo>
                  <a:pt x="1101" y="4292"/>
                </a:lnTo>
                <a:lnTo>
                  <a:pt x="1504" y="3962"/>
                </a:lnTo>
                <a:lnTo>
                  <a:pt x="1908" y="3705"/>
                </a:lnTo>
                <a:lnTo>
                  <a:pt x="2384" y="3485"/>
                </a:lnTo>
                <a:lnTo>
                  <a:pt x="2458" y="3412"/>
                </a:lnTo>
                <a:lnTo>
                  <a:pt x="2494" y="3302"/>
                </a:lnTo>
                <a:lnTo>
                  <a:pt x="2568" y="3119"/>
                </a:lnTo>
                <a:lnTo>
                  <a:pt x="2715" y="2898"/>
                </a:lnTo>
                <a:lnTo>
                  <a:pt x="2898" y="2715"/>
                </a:lnTo>
                <a:lnTo>
                  <a:pt x="3045" y="2532"/>
                </a:lnTo>
                <a:lnTo>
                  <a:pt x="3228" y="2385"/>
                </a:lnTo>
                <a:lnTo>
                  <a:pt x="3448" y="2238"/>
                </a:lnTo>
                <a:lnTo>
                  <a:pt x="3632" y="2128"/>
                </a:lnTo>
                <a:lnTo>
                  <a:pt x="3852" y="2055"/>
                </a:lnTo>
                <a:lnTo>
                  <a:pt x="4108" y="1981"/>
                </a:lnTo>
                <a:lnTo>
                  <a:pt x="4328" y="1945"/>
                </a:lnTo>
                <a:lnTo>
                  <a:pt x="4549" y="1908"/>
                </a:lnTo>
                <a:lnTo>
                  <a:pt x="4695" y="2055"/>
                </a:lnTo>
                <a:lnTo>
                  <a:pt x="4879" y="2165"/>
                </a:lnTo>
                <a:lnTo>
                  <a:pt x="5135" y="2348"/>
                </a:lnTo>
                <a:lnTo>
                  <a:pt x="5356" y="2568"/>
                </a:lnTo>
                <a:lnTo>
                  <a:pt x="5466" y="2715"/>
                </a:lnTo>
                <a:lnTo>
                  <a:pt x="5539" y="2898"/>
                </a:lnTo>
                <a:lnTo>
                  <a:pt x="5649" y="3229"/>
                </a:lnTo>
                <a:lnTo>
                  <a:pt x="5722" y="3559"/>
                </a:lnTo>
                <a:lnTo>
                  <a:pt x="5686" y="3926"/>
                </a:lnTo>
                <a:lnTo>
                  <a:pt x="5612" y="4256"/>
                </a:lnTo>
                <a:lnTo>
                  <a:pt x="5466" y="4549"/>
                </a:lnTo>
                <a:lnTo>
                  <a:pt x="5062" y="5063"/>
                </a:lnTo>
                <a:lnTo>
                  <a:pt x="4879" y="5319"/>
                </a:lnTo>
                <a:lnTo>
                  <a:pt x="4732" y="5613"/>
                </a:lnTo>
                <a:lnTo>
                  <a:pt x="4659" y="5943"/>
                </a:lnTo>
                <a:lnTo>
                  <a:pt x="4659" y="6090"/>
                </a:lnTo>
                <a:lnTo>
                  <a:pt x="4659" y="6273"/>
                </a:lnTo>
                <a:lnTo>
                  <a:pt x="4695" y="6420"/>
                </a:lnTo>
                <a:lnTo>
                  <a:pt x="4769" y="6567"/>
                </a:lnTo>
                <a:lnTo>
                  <a:pt x="4805" y="6677"/>
                </a:lnTo>
                <a:lnTo>
                  <a:pt x="4915" y="6787"/>
                </a:lnTo>
                <a:lnTo>
                  <a:pt x="5135" y="6933"/>
                </a:lnTo>
                <a:lnTo>
                  <a:pt x="5392" y="7007"/>
                </a:lnTo>
                <a:lnTo>
                  <a:pt x="5649" y="7043"/>
                </a:lnTo>
                <a:lnTo>
                  <a:pt x="5942" y="7007"/>
                </a:lnTo>
                <a:lnTo>
                  <a:pt x="6199" y="6933"/>
                </a:lnTo>
                <a:lnTo>
                  <a:pt x="6456" y="6823"/>
                </a:lnTo>
                <a:lnTo>
                  <a:pt x="6676" y="6677"/>
                </a:lnTo>
                <a:lnTo>
                  <a:pt x="6896" y="6457"/>
                </a:lnTo>
                <a:lnTo>
                  <a:pt x="7043" y="6200"/>
                </a:lnTo>
                <a:lnTo>
                  <a:pt x="7226" y="5980"/>
                </a:lnTo>
                <a:lnTo>
                  <a:pt x="7667" y="5246"/>
                </a:lnTo>
                <a:lnTo>
                  <a:pt x="7887" y="4879"/>
                </a:lnTo>
                <a:lnTo>
                  <a:pt x="8107" y="4476"/>
                </a:lnTo>
                <a:lnTo>
                  <a:pt x="8143" y="4402"/>
                </a:lnTo>
                <a:lnTo>
                  <a:pt x="8107" y="4329"/>
                </a:lnTo>
                <a:lnTo>
                  <a:pt x="8070" y="4256"/>
                </a:lnTo>
                <a:lnTo>
                  <a:pt x="8033" y="4182"/>
                </a:lnTo>
                <a:lnTo>
                  <a:pt x="7777" y="4182"/>
                </a:lnTo>
                <a:lnTo>
                  <a:pt x="7703" y="4256"/>
                </a:lnTo>
                <a:lnTo>
                  <a:pt x="7520" y="4586"/>
                </a:lnTo>
                <a:lnTo>
                  <a:pt x="7300" y="4879"/>
                </a:lnTo>
                <a:lnTo>
                  <a:pt x="6933" y="5540"/>
                </a:lnTo>
                <a:lnTo>
                  <a:pt x="6749" y="5796"/>
                </a:lnTo>
                <a:lnTo>
                  <a:pt x="6566" y="6053"/>
                </a:lnTo>
                <a:lnTo>
                  <a:pt x="6383" y="6273"/>
                </a:lnTo>
                <a:lnTo>
                  <a:pt x="6126" y="6493"/>
                </a:lnTo>
                <a:lnTo>
                  <a:pt x="5942" y="6567"/>
                </a:lnTo>
                <a:lnTo>
                  <a:pt x="5796" y="6603"/>
                </a:lnTo>
                <a:lnTo>
                  <a:pt x="5612" y="6567"/>
                </a:lnTo>
                <a:lnTo>
                  <a:pt x="5466" y="6530"/>
                </a:lnTo>
                <a:lnTo>
                  <a:pt x="5319" y="6457"/>
                </a:lnTo>
                <a:lnTo>
                  <a:pt x="5209" y="6347"/>
                </a:lnTo>
                <a:lnTo>
                  <a:pt x="5135" y="6200"/>
                </a:lnTo>
                <a:lnTo>
                  <a:pt x="5099" y="6016"/>
                </a:lnTo>
                <a:lnTo>
                  <a:pt x="5135" y="5833"/>
                </a:lnTo>
                <a:lnTo>
                  <a:pt x="5172" y="5686"/>
                </a:lnTo>
                <a:lnTo>
                  <a:pt x="5356" y="5393"/>
                </a:lnTo>
                <a:lnTo>
                  <a:pt x="5759" y="4879"/>
                </a:lnTo>
                <a:lnTo>
                  <a:pt x="5906" y="4659"/>
                </a:lnTo>
                <a:lnTo>
                  <a:pt x="6016" y="4402"/>
                </a:lnTo>
                <a:lnTo>
                  <a:pt x="6126" y="4146"/>
                </a:lnTo>
                <a:lnTo>
                  <a:pt x="6163" y="3889"/>
                </a:lnTo>
                <a:lnTo>
                  <a:pt x="6163" y="3632"/>
                </a:lnTo>
                <a:lnTo>
                  <a:pt x="6163" y="3339"/>
                </a:lnTo>
                <a:lnTo>
                  <a:pt x="6089" y="3082"/>
                </a:lnTo>
                <a:lnTo>
                  <a:pt x="6016" y="2825"/>
                </a:lnTo>
                <a:lnTo>
                  <a:pt x="5832" y="2532"/>
                </a:lnTo>
                <a:lnTo>
                  <a:pt x="5576" y="2165"/>
                </a:lnTo>
                <a:lnTo>
                  <a:pt x="5429" y="2018"/>
                </a:lnTo>
                <a:lnTo>
                  <a:pt x="5282" y="1908"/>
                </a:lnTo>
                <a:lnTo>
                  <a:pt x="5099" y="1798"/>
                </a:lnTo>
                <a:lnTo>
                  <a:pt x="4915" y="1725"/>
                </a:lnTo>
                <a:lnTo>
                  <a:pt x="4915" y="1688"/>
                </a:lnTo>
                <a:lnTo>
                  <a:pt x="4915" y="1468"/>
                </a:lnTo>
                <a:lnTo>
                  <a:pt x="4989" y="1321"/>
                </a:lnTo>
                <a:lnTo>
                  <a:pt x="5062" y="1174"/>
                </a:lnTo>
                <a:lnTo>
                  <a:pt x="5172" y="1028"/>
                </a:lnTo>
                <a:lnTo>
                  <a:pt x="5319" y="918"/>
                </a:lnTo>
                <a:lnTo>
                  <a:pt x="5502" y="844"/>
                </a:lnTo>
                <a:lnTo>
                  <a:pt x="5686" y="808"/>
                </a:lnTo>
                <a:lnTo>
                  <a:pt x="5869" y="771"/>
                </a:lnTo>
                <a:lnTo>
                  <a:pt x="6016" y="771"/>
                </a:lnTo>
                <a:lnTo>
                  <a:pt x="6199" y="808"/>
                </a:lnTo>
                <a:lnTo>
                  <a:pt x="6529" y="918"/>
                </a:lnTo>
                <a:lnTo>
                  <a:pt x="7190" y="1211"/>
                </a:lnTo>
                <a:lnTo>
                  <a:pt x="7080" y="1321"/>
                </a:lnTo>
                <a:lnTo>
                  <a:pt x="7043" y="1431"/>
                </a:lnTo>
                <a:lnTo>
                  <a:pt x="7043" y="1541"/>
                </a:lnTo>
                <a:lnTo>
                  <a:pt x="7043" y="1651"/>
                </a:lnTo>
                <a:lnTo>
                  <a:pt x="7153" y="1871"/>
                </a:lnTo>
                <a:lnTo>
                  <a:pt x="7300" y="2018"/>
                </a:lnTo>
                <a:lnTo>
                  <a:pt x="7446" y="2165"/>
                </a:lnTo>
                <a:lnTo>
                  <a:pt x="7556" y="2275"/>
                </a:lnTo>
                <a:lnTo>
                  <a:pt x="7446" y="2495"/>
                </a:lnTo>
                <a:lnTo>
                  <a:pt x="7263" y="3045"/>
                </a:lnTo>
                <a:lnTo>
                  <a:pt x="7153" y="3265"/>
                </a:lnTo>
                <a:lnTo>
                  <a:pt x="7043" y="3485"/>
                </a:lnTo>
                <a:lnTo>
                  <a:pt x="6933" y="3705"/>
                </a:lnTo>
                <a:lnTo>
                  <a:pt x="6896" y="3926"/>
                </a:lnTo>
                <a:lnTo>
                  <a:pt x="6896" y="3999"/>
                </a:lnTo>
                <a:lnTo>
                  <a:pt x="6970" y="4036"/>
                </a:lnTo>
                <a:lnTo>
                  <a:pt x="7043" y="4072"/>
                </a:lnTo>
                <a:lnTo>
                  <a:pt x="7116" y="4036"/>
                </a:lnTo>
                <a:lnTo>
                  <a:pt x="7263" y="3889"/>
                </a:lnTo>
                <a:lnTo>
                  <a:pt x="7410" y="3705"/>
                </a:lnTo>
                <a:lnTo>
                  <a:pt x="7593" y="3265"/>
                </a:lnTo>
                <a:lnTo>
                  <a:pt x="7777" y="2715"/>
                </a:lnTo>
                <a:lnTo>
                  <a:pt x="7813" y="2458"/>
                </a:lnTo>
                <a:lnTo>
                  <a:pt x="7813" y="2422"/>
                </a:lnTo>
                <a:lnTo>
                  <a:pt x="8363" y="2678"/>
                </a:lnTo>
                <a:lnTo>
                  <a:pt x="8584" y="2862"/>
                </a:lnTo>
                <a:lnTo>
                  <a:pt x="8694" y="3009"/>
                </a:lnTo>
                <a:lnTo>
                  <a:pt x="8804" y="3155"/>
                </a:lnTo>
                <a:lnTo>
                  <a:pt x="8877" y="3302"/>
                </a:lnTo>
                <a:lnTo>
                  <a:pt x="8877" y="3449"/>
                </a:lnTo>
                <a:lnTo>
                  <a:pt x="8840" y="3595"/>
                </a:lnTo>
                <a:lnTo>
                  <a:pt x="8694" y="3705"/>
                </a:lnTo>
                <a:lnTo>
                  <a:pt x="8620" y="3779"/>
                </a:lnTo>
                <a:lnTo>
                  <a:pt x="8584" y="3852"/>
                </a:lnTo>
                <a:lnTo>
                  <a:pt x="8584" y="3926"/>
                </a:lnTo>
                <a:lnTo>
                  <a:pt x="8620" y="3999"/>
                </a:lnTo>
                <a:lnTo>
                  <a:pt x="8657" y="4072"/>
                </a:lnTo>
                <a:lnTo>
                  <a:pt x="8730" y="4109"/>
                </a:lnTo>
                <a:lnTo>
                  <a:pt x="8840" y="4109"/>
                </a:lnTo>
                <a:lnTo>
                  <a:pt x="8914" y="4072"/>
                </a:lnTo>
                <a:lnTo>
                  <a:pt x="9097" y="3926"/>
                </a:lnTo>
                <a:lnTo>
                  <a:pt x="9207" y="3779"/>
                </a:lnTo>
                <a:lnTo>
                  <a:pt x="9281" y="3595"/>
                </a:lnTo>
                <a:lnTo>
                  <a:pt x="9281" y="3412"/>
                </a:lnTo>
                <a:lnTo>
                  <a:pt x="9281" y="3192"/>
                </a:lnTo>
                <a:lnTo>
                  <a:pt x="9207" y="3009"/>
                </a:lnTo>
                <a:lnTo>
                  <a:pt x="9097" y="2825"/>
                </a:lnTo>
                <a:lnTo>
                  <a:pt x="8987" y="2642"/>
                </a:lnTo>
                <a:lnTo>
                  <a:pt x="8804" y="2458"/>
                </a:lnTo>
                <a:lnTo>
                  <a:pt x="8584" y="2348"/>
                </a:lnTo>
                <a:lnTo>
                  <a:pt x="8107" y="2091"/>
                </a:lnTo>
                <a:lnTo>
                  <a:pt x="7887" y="1981"/>
                </a:lnTo>
                <a:lnTo>
                  <a:pt x="7593" y="1798"/>
                </a:lnTo>
                <a:lnTo>
                  <a:pt x="7446" y="1651"/>
                </a:lnTo>
                <a:lnTo>
                  <a:pt x="7373" y="1541"/>
                </a:lnTo>
                <a:lnTo>
                  <a:pt x="7336" y="1431"/>
                </a:lnTo>
                <a:lnTo>
                  <a:pt x="7373" y="1284"/>
                </a:lnTo>
                <a:lnTo>
                  <a:pt x="7483" y="1358"/>
                </a:lnTo>
                <a:lnTo>
                  <a:pt x="7556" y="1358"/>
                </a:lnTo>
                <a:lnTo>
                  <a:pt x="7593" y="1321"/>
                </a:lnTo>
                <a:lnTo>
                  <a:pt x="7630" y="1248"/>
                </a:lnTo>
                <a:lnTo>
                  <a:pt x="7703" y="1138"/>
                </a:lnTo>
                <a:lnTo>
                  <a:pt x="7813" y="954"/>
                </a:lnTo>
                <a:lnTo>
                  <a:pt x="7923" y="808"/>
                </a:lnTo>
                <a:lnTo>
                  <a:pt x="8107" y="698"/>
                </a:lnTo>
                <a:lnTo>
                  <a:pt x="8290" y="624"/>
                </a:lnTo>
                <a:lnTo>
                  <a:pt x="8474" y="588"/>
                </a:lnTo>
                <a:lnTo>
                  <a:pt x="8694" y="551"/>
                </a:lnTo>
                <a:lnTo>
                  <a:pt x="9060" y="514"/>
                </a:lnTo>
                <a:close/>
                <a:moveTo>
                  <a:pt x="13279" y="9318"/>
                </a:moveTo>
                <a:lnTo>
                  <a:pt x="13426" y="9428"/>
                </a:lnTo>
                <a:lnTo>
                  <a:pt x="13426" y="9464"/>
                </a:lnTo>
                <a:lnTo>
                  <a:pt x="13352" y="9464"/>
                </a:lnTo>
                <a:lnTo>
                  <a:pt x="13242" y="9538"/>
                </a:lnTo>
                <a:lnTo>
                  <a:pt x="12985" y="9868"/>
                </a:lnTo>
                <a:lnTo>
                  <a:pt x="12692" y="10198"/>
                </a:lnTo>
                <a:lnTo>
                  <a:pt x="12362" y="10492"/>
                </a:lnTo>
                <a:lnTo>
                  <a:pt x="12032" y="10748"/>
                </a:lnTo>
                <a:lnTo>
                  <a:pt x="11445" y="11078"/>
                </a:lnTo>
                <a:lnTo>
                  <a:pt x="10858" y="11409"/>
                </a:lnTo>
                <a:lnTo>
                  <a:pt x="10638" y="11372"/>
                </a:lnTo>
                <a:lnTo>
                  <a:pt x="10418" y="11299"/>
                </a:lnTo>
                <a:lnTo>
                  <a:pt x="10234" y="11188"/>
                </a:lnTo>
                <a:lnTo>
                  <a:pt x="10051" y="11078"/>
                </a:lnTo>
                <a:lnTo>
                  <a:pt x="10491" y="11005"/>
                </a:lnTo>
                <a:lnTo>
                  <a:pt x="10895" y="10858"/>
                </a:lnTo>
                <a:lnTo>
                  <a:pt x="11298" y="10675"/>
                </a:lnTo>
                <a:lnTo>
                  <a:pt x="11702" y="10492"/>
                </a:lnTo>
                <a:lnTo>
                  <a:pt x="12142" y="10235"/>
                </a:lnTo>
                <a:lnTo>
                  <a:pt x="12545" y="9941"/>
                </a:lnTo>
                <a:lnTo>
                  <a:pt x="12912" y="9648"/>
                </a:lnTo>
                <a:lnTo>
                  <a:pt x="13279" y="9318"/>
                </a:lnTo>
                <a:close/>
                <a:moveTo>
                  <a:pt x="13609" y="9648"/>
                </a:moveTo>
                <a:lnTo>
                  <a:pt x="13719" y="9795"/>
                </a:lnTo>
                <a:lnTo>
                  <a:pt x="13792" y="9978"/>
                </a:lnTo>
                <a:lnTo>
                  <a:pt x="13939" y="10345"/>
                </a:lnTo>
                <a:lnTo>
                  <a:pt x="13939" y="10602"/>
                </a:lnTo>
                <a:lnTo>
                  <a:pt x="13939" y="10858"/>
                </a:lnTo>
                <a:lnTo>
                  <a:pt x="13866" y="10968"/>
                </a:lnTo>
                <a:lnTo>
                  <a:pt x="13829" y="10932"/>
                </a:lnTo>
                <a:lnTo>
                  <a:pt x="13719" y="10932"/>
                </a:lnTo>
                <a:lnTo>
                  <a:pt x="13719" y="10968"/>
                </a:lnTo>
                <a:lnTo>
                  <a:pt x="13609" y="11188"/>
                </a:lnTo>
                <a:lnTo>
                  <a:pt x="12765" y="11299"/>
                </a:lnTo>
                <a:lnTo>
                  <a:pt x="12912" y="11188"/>
                </a:lnTo>
                <a:lnTo>
                  <a:pt x="13316" y="10895"/>
                </a:lnTo>
                <a:lnTo>
                  <a:pt x="13682" y="10565"/>
                </a:lnTo>
                <a:lnTo>
                  <a:pt x="13756" y="10492"/>
                </a:lnTo>
                <a:lnTo>
                  <a:pt x="13756" y="10381"/>
                </a:lnTo>
                <a:lnTo>
                  <a:pt x="13719" y="10308"/>
                </a:lnTo>
                <a:lnTo>
                  <a:pt x="13609" y="10271"/>
                </a:lnTo>
                <a:lnTo>
                  <a:pt x="13536" y="10271"/>
                </a:lnTo>
                <a:lnTo>
                  <a:pt x="13462" y="10308"/>
                </a:lnTo>
                <a:lnTo>
                  <a:pt x="13059" y="10638"/>
                </a:lnTo>
                <a:lnTo>
                  <a:pt x="12655" y="10968"/>
                </a:lnTo>
                <a:lnTo>
                  <a:pt x="12398" y="11152"/>
                </a:lnTo>
                <a:lnTo>
                  <a:pt x="12325" y="11225"/>
                </a:lnTo>
                <a:lnTo>
                  <a:pt x="12252" y="11372"/>
                </a:lnTo>
                <a:lnTo>
                  <a:pt x="11665" y="11409"/>
                </a:lnTo>
                <a:lnTo>
                  <a:pt x="11481" y="11445"/>
                </a:lnTo>
                <a:lnTo>
                  <a:pt x="11775" y="11299"/>
                </a:lnTo>
                <a:lnTo>
                  <a:pt x="12068" y="11115"/>
                </a:lnTo>
                <a:lnTo>
                  <a:pt x="12362" y="10932"/>
                </a:lnTo>
                <a:lnTo>
                  <a:pt x="12655" y="10748"/>
                </a:lnTo>
                <a:lnTo>
                  <a:pt x="12912" y="10492"/>
                </a:lnTo>
                <a:lnTo>
                  <a:pt x="13132" y="10271"/>
                </a:lnTo>
                <a:lnTo>
                  <a:pt x="13352" y="10015"/>
                </a:lnTo>
                <a:lnTo>
                  <a:pt x="13572" y="9721"/>
                </a:lnTo>
                <a:lnTo>
                  <a:pt x="13609" y="9648"/>
                </a:lnTo>
                <a:close/>
                <a:moveTo>
                  <a:pt x="9060" y="1"/>
                </a:moveTo>
                <a:lnTo>
                  <a:pt x="8804" y="37"/>
                </a:lnTo>
                <a:lnTo>
                  <a:pt x="8547" y="37"/>
                </a:lnTo>
                <a:lnTo>
                  <a:pt x="8290" y="111"/>
                </a:lnTo>
                <a:lnTo>
                  <a:pt x="8033" y="184"/>
                </a:lnTo>
                <a:lnTo>
                  <a:pt x="7813" y="294"/>
                </a:lnTo>
                <a:lnTo>
                  <a:pt x="7593" y="441"/>
                </a:lnTo>
                <a:lnTo>
                  <a:pt x="7410" y="624"/>
                </a:lnTo>
                <a:lnTo>
                  <a:pt x="7300" y="844"/>
                </a:lnTo>
                <a:lnTo>
                  <a:pt x="6896" y="624"/>
                </a:lnTo>
                <a:lnTo>
                  <a:pt x="6493" y="441"/>
                </a:lnTo>
                <a:lnTo>
                  <a:pt x="6273" y="367"/>
                </a:lnTo>
                <a:lnTo>
                  <a:pt x="6053" y="331"/>
                </a:lnTo>
                <a:lnTo>
                  <a:pt x="5612" y="331"/>
                </a:lnTo>
                <a:lnTo>
                  <a:pt x="5392" y="404"/>
                </a:lnTo>
                <a:lnTo>
                  <a:pt x="5209" y="477"/>
                </a:lnTo>
                <a:lnTo>
                  <a:pt x="5025" y="588"/>
                </a:lnTo>
                <a:lnTo>
                  <a:pt x="4842" y="734"/>
                </a:lnTo>
                <a:lnTo>
                  <a:pt x="4695" y="881"/>
                </a:lnTo>
                <a:lnTo>
                  <a:pt x="4585" y="1064"/>
                </a:lnTo>
                <a:lnTo>
                  <a:pt x="4512" y="1248"/>
                </a:lnTo>
                <a:lnTo>
                  <a:pt x="4475" y="1468"/>
                </a:lnTo>
                <a:lnTo>
                  <a:pt x="4182" y="1505"/>
                </a:lnTo>
                <a:lnTo>
                  <a:pt x="3888" y="1541"/>
                </a:lnTo>
                <a:lnTo>
                  <a:pt x="3595" y="1651"/>
                </a:lnTo>
                <a:lnTo>
                  <a:pt x="3338" y="1798"/>
                </a:lnTo>
                <a:lnTo>
                  <a:pt x="3081" y="1945"/>
                </a:lnTo>
                <a:lnTo>
                  <a:pt x="2861" y="2091"/>
                </a:lnTo>
                <a:lnTo>
                  <a:pt x="2641" y="2312"/>
                </a:lnTo>
                <a:lnTo>
                  <a:pt x="2421" y="2532"/>
                </a:lnTo>
                <a:lnTo>
                  <a:pt x="2238" y="2788"/>
                </a:lnTo>
                <a:lnTo>
                  <a:pt x="2091" y="3082"/>
                </a:lnTo>
                <a:lnTo>
                  <a:pt x="1981" y="3155"/>
                </a:lnTo>
                <a:lnTo>
                  <a:pt x="1834" y="3229"/>
                </a:lnTo>
                <a:lnTo>
                  <a:pt x="1504" y="3375"/>
                </a:lnTo>
                <a:lnTo>
                  <a:pt x="1211" y="3559"/>
                </a:lnTo>
                <a:lnTo>
                  <a:pt x="954" y="3779"/>
                </a:lnTo>
                <a:lnTo>
                  <a:pt x="697" y="3999"/>
                </a:lnTo>
                <a:lnTo>
                  <a:pt x="477" y="4256"/>
                </a:lnTo>
                <a:lnTo>
                  <a:pt x="330" y="4512"/>
                </a:lnTo>
                <a:lnTo>
                  <a:pt x="183" y="4769"/>
                </a:lnTo>
                <a:lnTo>
                  <a:pt x="73" y="5063"/>
                </a:lnTo>
                <a:lnTo>
                  <a:pt x="37" y="5319"/>
                </a:lnTo>
                <a:lnTo>
                  <a:pt x="0" y="5613"/>
                </a:lnTo>
                <a:lnTo>
                  <a:pt x="0" y="5906"/>
                </a:lnTo>
                <a:lnTo>
                  <a:pt x="73" y="6200"/>
                </a:lnTo>
                <a:lnTo>
                  <a:pt x="183" y="6493"/>
                </a:lnTo>
                <a:lnTo>
                  <a:pt x="294" y="6713"/>
                </a:lnTo>
                <a:lnTo>
                  <a:pt x="440" y="6933"/>
                </a:lnTo>
                <a:lnTo>
                  <a:pt x="660" y="7117"/>
                </a:lnTo>
                <a:lnTo>
                  <a:pt x="880" y="7300"/>
                </a:lnTo>
                <a:lnTo>
                  <a:pt x="1064" y="7374"/>
                </a:lnTo>
                <a:lnTo>
                  <a:pt x="1027" y="7594"/>
                </a:lnTo>
                <a:lnTo>
                  <a:pt x="1027" y="7814"/>
                </a:lnTo>
                <a:lnTo>
                  <a:pt x="1064" y="8034"/>
                </a:lnTo>
                <a:lnTo>
                  <a:pt x="1101" y="8217"/>
                </a:lnTo>
                <a:lnTo>
                  <a:pt x="1174" y="8437"/>
                </a:lnTo>
                <a:lnTo>
                  <a:pt x="1284" y="8621"/>
                </a:lnTo>
                <a:lnTo>
                  <a:pt x="1431" y="8804"/>
                </a:lnTo>
                <a:lnTo>
                  <a:pt x="1614" y="8988"/>
                </a:lnTo>
                <a:lnTo>
                  <a:pt x="1797" y="9098"/>
                </a:lnTo>
                <a:lnTo>
                  <a:pt x="1981" y="9208"/>
                </a:lnTo>
                <a:lnTo>
                  <a:pt x="2201" y="9281"/>
                </a:lnTo>
                <a:lnTo>
                  <a:pt x="2421" y="9318"/>
                </a:lnTo>
                <a:lnTo>
                  <a:pt x="2641" y="9354"/>
                </a:lnTo>
                <a:lnTo>
                  <a:pt x="2861" y="9318"/>
                </a:lnTo>
                <a:lnTo>
                  <a:pt x="3081" y="9281"/>
                </a:lnTo>
                <a:lnTo>
                  <a:pt x="3301" y="9208"/>
                </a:lnTo>
                <a:lnTo>
                  <a:pt x="3375" y="9354"/>
                </a:lnTo>
                <a:lnTo>
                  <a:pt x="3448" y="9501"/>
                </a:lnTo>
                <a:lnTo>
                  <a:pt x="3595" y="9648"/>
                </a:lnTo>
                <a:lnTo>
                  <a:pt x="3742" y="9758"/>
                </a:lnTo>
                <a:lnTo>
                  <a:pt x="3925" y="9868"/>
                </a:lnTo>
                <a:lnTo>
                  <a:pt x="4108" y="9905"/>
                </a:lnTo>
                <a:lnTo>
                  <a:pt x="4292" y="9941"/>
                </a:lnTo>
                <a:lnTo>
                  <a:pt x="4475" y="9941"/>
                </a:lnTo>
                <a:lnTo>
                  <a:pt x="4842" y="9905"/>
                </a:lnTo>
                <a:lnTo>
                  <a:pt x="5246" y="9795"/>
                </a:lnTo>
                <a:lnTo>
                  <a:pt x="5686" y="9648"/>
                </a:lnTo>
                <a:lnTo>
                  <a:pt x="6163" y="9574"/>
                </a:lnTo>
                <a:lnTo>
                  <a:pt x="6603" y="9574"/>
                </a:lnTo>
                <a:lnTo>
                  <a:pt x="7080" y="9611"/>
                </a:lnTo>
                <a:lnTo>
                  <a:pt x="7446" y="9648"/>
                </a:lnTo>
                <a:lnTo>
                  <a:pt x="7630" y="9648"/>
                </a:lnTo>
                <a:lnTo>
                  <a:pt x="7813" y="9611"/>
                </a:lnTo>
                <a:lnTo>
                  <a:pt x="7960" y="9721"/>
                </a:lnTo>
                <a:lnTo>
                  <a:pt x="8143" y="9795"/>
                </a:lnTo>
                <a:lnTo>
                  <a:pt x="8327" y="9831"/>
                </a:lnTo>
                <a:lnTo>
                  <a:pt x="8547" y="9868"/>
                </a:lnTo>
                <a:lnTo>
                  <a:pt x="9024" y="9905"/>
                </a:lnTo>
                <a:lnTo>
                  <a:pt x="9391" y="9868"/>
                </a:lnTo>
                <a:lnTo>
                  <a:pt x="9501" y="9868"/>
                </a:lnTo>
                <a:lnTo>
                  <a:pt x="9354" y="10161"/>
                </a:lnTo>
                <a:lnTo>
                  <a:pt x="9317" y="10308"/>
                </a:lnTo>
                <a:lnTo>
                  <a:pt x="9281" y="10492"/>
                </a:lnTo>
                <a:lnTo>
                  <a:pt x="9317" y="10638"/>
                </a:lnTo>
                <a:lnTo>
                  <a:pt x="9354" y="10785"/>
                </a:lnTo>
                <a:lnTo>
                  <a:pt x="9464" y="11078"/>
                </a:lnTo>
                <a:lnTo>
                  <a:pt x="9647" y="11335"/>
                </a:lnTo>
                <a:lnTo>
                  <a:pt x="9831" y="11519"/>
                </a:lnTo>
                <a:lnTo>
                  <a:pt x="9977" y="11629"/>
                </a:lnTo>
                <a:lnTo>
                  <a:pt x="10198" y="11739"/>
                </a:lnTo>
                <a:lnTo>
                  <a:pt x="10381" y="11812"/>
                </a:lnTo>
                <a:lnTo>
                  <a:pt x="10821" y="11922"/>
                </a:lnTo>
                <a:lnTo>
                  <a:pt x="11298" y="11959"/>
                </a:lnTo>
                <a:lnTo>
                  <a:pt x="11775" y="11922"/>
                </a:lnTo>
                <a:lnTo>
                  <a:pt x="12215" y="11885"/>
                </a:lnTo>
                <a:lnTo>
                  <a:pt x="13095" y="11775"/>
                </a:lnTo>
                <a:lnTo>
                  <a:pt x="13939" y="11665"/>
                </a:lnTo>
                <a:lnTo>
                  <a:pt x="14343" y="11555"/>
                </a:lnTo>
                <a:lnTo>
                  <a:pt x="14746" y="11409"/>
                </a:lnTo>
                <a:lnTo>
                  <a:pt x="15076" y="11262"/>
                </a:lnTo>
                <a:lnTo>
                  <a:pt x="15370" y="11042"/>
                </a:lnTo>
                <a:lnTo>
                  <a:pt x="15626" y="10785"/>
                </a:lnTo>
                <a:lnTo>
                  <a:pt x="15847" y="10528"/>
                </a:lnTo>
                <a:lnTo>
                  <a:pt x="16030" y="10235"/>
                </a:lnTo>
                <a:lnTo>
                  <a:pt x="16213" y="9941"/>
                </a:lnTo>
                <a:lnTo>
                  <a:pt x="16360" y="9648"/>
                </a:lnTo>
                <a:lnTo>
                  <a:pt x="16433" y="9318"/>
                </a:lnTo>
                <a:lnTo>
                  <a:pt x="16507" y="8988"/>
                </a:lnTo>
                <a:lnTo>
                  <a:pt x="16543" y="8657"/>
                </a:lnTo>
                <a:lnTo>
                  <a:pt x="16507" y="8327"/>
                </a:lnTo>
                <a:lnTo>
                  <a:pt x="16470" y="7997"/>
                </a:lnTo>
                <a:lnTo>
                  <a:pt x="16690" y="7447"/>
                </a:lnTo>
                <a:lnTo>
                  <a:pt x="16837" y="6933"/>
                </a:lnTo>
                <a:lnTo>
                  <a:pt x="16910" y="6347"/>
                </a:lnTo>
                <a:lnTo>
                  <a:pt x="16910" y="5796"/>
                </a:lnTo>
                <a:lnTo>
                  <a:pt x="16837" y="5429"/>
                </a:lnTo>
                <a:lnTo>
                  <a:pt x="16727" y="5063"/>
                </a:lnTo>
                <a:lnTo>
                  <a:pt x="16654" y="4916"/>
                </a:lnTo>
                <a:lnTo>
                  <a:pt x="16543" y="4769"/>
                </a:lnTo>
                <a:lnTo>
                  <a:pt x="16397" y="4659"/>
                </a:lnTo>
                <a:lnTo>
                  <a:pt x="16250" y="4586"/>
                </a:lnTo>
                <a:lnTo>
                  <a:pt x="16250" y="4146"/>
                </a:lnTo>
                <a:lnTo>
                  <a:pt x="16177" y="3742"/>
                </a:lnTo>
                <a:lnTo>
                  <a:pt x="16030" y="3375"/>
                </a:lnTo>
                <a:lnTo>
                  <a:pt x="15773" y="3009"/>
                </a:lnTo>
                <a:lnTo>
                  <a:pt x="15626" y="2825"/>
                </a:lnTo>
                <a:lnTo>
                  <a:pt x="15443" y="2642"/>
                </a:lnTo>
                <a:lnTo>
                  <a:pt x="15223" y="2495"/>
                </a:lnTo>
                <a:lnTo>
                  <a:pt x="15003" y="2385"/>
                </a:lnTo>
                <a:lnTo>
                  <a:pt x="14746" y="2238"/>
                </a:lnTo>
                <a:lnTo>
                  <a:pt x="14526" y="2055"/>
                </a:lnTo>
                <a:lnTo>
                  <a:pt x="14379" y="1835"/>
                </a:lnTo>
                <a:lnTo>
                  <a:pt x="14233" y="1578"/>
                </a:lnTo>
                <a:lnTo>
                  <a:pt x="14123" y="1358"/>
                </a:lnTo>
                <a:lnTo>
                  <a:pt x="13976" y="1138"/>
                </a:lnTo>
                <a:lnTo>
                  <a:pt x="13829" y="991"/>
                </a:lnTo>
                <a:lnTo>
                  <a:pt x="13682" y="808"/>
                </a:lnTo>
                <a:lnTo>
                  <a:pt x="13499" y="698"/>
                </a:lnTo>
                <a:lnTo>
                  <a:pt x="13279" y="588"/>
                </a:lnTo>
                <a:lnTo>
                  <a:pt x="13059" y="514"/>
                </a:lnTo>
                <a:lnTo>
                  <a:pt x="12802" y="441"/>
                </a:lnTo>
                <a:lnTo>
                  <a:pt x="12362" y="441"/>
                </a:lnTo>
                <a:lnTo>
                  <a:pt x="11885" y="477"/>
                </a:lnTo>
                <a:lnTo>
                  <a:pt x="11408" y="588"/>
                </a:lnTo>
                <a:lnTo>
                  <a:pt x="10968" y="698"/>
                </a:lnTo>
                <a:lnTo>
                  <a:pt x="10821" y="514"/>
                </a:lnTo>
                <a:lnTo>
                  <a:pt x="10601" y="331"/>
                </a:lnTo>
                <a:lnTo>
                  <a:pt x="10381" y="221"/>
                </a:lnTo>
                <a:lnTo>
                  <a:pt x="10124" y="147"/>
                </a:lnTo>
                <a:lnTo>
                  <a:pt x="9867" y="74"/>
                </a:lnTo>
                <a:lnTo>
                  <a:pt x="9574" y="37"/>
                </a:lnTo>
                <a:lnTo>
                  <a:pt x="9060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5" name="Google Shape;285;p4"/>
          <p:cNvSpPr/>
          <p:nvPr/>
        </p:nvSpPr>
        <p:spPr>
          <a:xfrm rot="-5400000">
            <a:off x="7996280" y="316930"/>
            <a:ext cx="279906" cy="357966"/>
          </a:xfrm>
          <a:custGeom>
            <a:avLst/>
            <a:gdLst/>
            <a:ahLst/>
            <a:cxnLst/>
            <a:rect l="l" t="t" r="r" b="b"/>
            <a:pathLst>
              <a:path w="9868" h="12620" extrusionOk="0">
                <a:moveTo>
                  <a:pt x="4182" y="661"/>
                </a:moveTo>
                <a:lnTo>
                  <a:pt x="4182" y="918"/>
                </a:lnTo>
                <a:lnTo>
                  <a:pt x="4182" y="1431"/>
                </a:lnTo>
                <a:lnTo>
                  <a:pt x="4145" y="2202"/>
                </a:lnTo>
                <a:lnTo>
                  <a:pt x="3925" y="2165"/>
                </a:lnTo>
                <a:lnTo>
                  <a:pt x="3962" y="2018"/>
                </a:lnTo>
                <a:lnTo>
                  <a:pt x="3962" y="1835"/>
                </a:lnTo>
                <a:lnTo>
                  <a:pt x="3889" y="1468"/>
                </a:lnTo>
                <a:lnTo>
                  <a:pt x="3852" y="1101"/>
                </a:lnTo>
                <a:lnTo>
                  <a:pt x="3889" y="918"/>
                </a:lnTo>
                <a:lnTo>
                  <a:pt x="3962" y="771"/>
                </a:lnTo>
                <a:lnTo>
                  <a:pt x="3999" y="698"/>
                </a:lnTo>
                <a:lnTo>
                  <a:pt x="4072" y="661"/>
                </a:lnTo>
                <a:close/>
                <a:moveTo>
                  <a:pt x="1541" y="404"/>
                </a:moveTo>
                <a:lnTo>
                  <a:pt x="1578" y="441"/>
                </a:lnTo>
                <a:lnTo>
                  <a:pt x="1614" y="514"/>
                </a:lnTo>
                <a:lnTo>
                  <a:pt x="1614" y="1138"/>
                </a:lnTo>
                <a:lnTo>
                  <a:pt x="1688" y="2202"/>
                </a:lnTo>
                <a:lnTo>
                  <a:pt x="1284" y="2238"/>
                </a:lnTo>
                <a:lnTo>
                  <a:pt x="1211" y="2238"/>
                </a:lnTo>
                <a:lnTo>
                  <a:pt x="1211" y="1871"/>
                </a:lnTo>
                <a:lnTo>
                  <a:pt x="1174" y="1505"/>
                </a:lnTo>
                <a:lnTo>
                  <a:pt x="1211" y="1211"/>
                </a:lnTo>
                <a:lnTo>
                  <a:pt x="1248" y="954"/>
                </a:lnTo>
                <a:lnTo>
                  <a:pt x="1358" y="404"/>
                </a:lnTo>
                <a:close/>
                <a:moveTo>
                  <a:pt x="3815" y="2678"/>
                </a:moveTo>
                <a:lnTo>
                  <a:pt x="4439" y="2715"/>
                </a:lnTo>
                <a:lnTo>
                  <a:pt x="5026" y="2789"/>
                </a:lnTo>
                <a:lnTo>
                  <a:pt x="5026" y="2825"/>
                </a:lnTo>
                <a:lnTo>
                  <a:pt x="5136" y="3485"/>
                </a:lnTo>
                <a:lnTo>
                  <a:pt x="3925" y="3559"/>
                </a:lnTo>
                <a:lnTo>
                  <a:pt x="2678" y="3632"/>
                </a:lnTo>
                <a:lnTo>
                  <a:pt x="1358" y="3669"/>
                </a:lnTo>
                <a:lnTo>
                  <a:pt x="917" y="3706"/>
                </a:lnTo>
                <a:lnTo>
                  <a:pt x="477" y="3742"/>
                </a:lnTo>
                <a:lnTo>
                  <a:pt x="441" y="3229"/>
                </a:lnTo>
                <a:lnTo>
                  <a:pt x="441" y="2972"/>
                </a:lnTo>
                <a:lnTo>
                  <a:pt x="404" y="2862"/>
                </a:lnTo>
                <a:lnTo>
                  <a:pt x="331" y="2752"/>
                </a:lnTo>
                <a:lnTo>
                  <a:pt x="587" y="2789"/>
                </a:lnTo>
                <a:lnTo>
                  <a:pt x="807" y="2789"/>
                </a:lnTo>
                <a:lnTo>
                  <a:pt x="1284" y="2752"/>
                </a:lnTo>
                <a:lnTo>
                  <a:pt x="1945" y="2678"/>
                </a:lnTo>
                <a:close/>
                <a:moveTo>
                  <a:pt x="4916" y="3999"/>
                </a:moveTo>
                <a:lnTo>
                  <a:pt x="4989" y="4072"/>
                </a:lnTo>
                <a:lnTo>
                  <a:pt x="5136" y="4109"/>
                </a:lnTo>
                <a:lnTo>
                  <a:pt x="5209" y="4072"/>
                </a:lnTo>
                <a:lnTo>
                  <a:pt x="5246" y="4623"/>
                </a:lnTo>
                <a:lnTo>
                  <a:pt x="5209" y="5173"/>
                </a:lnTo>
                <a:lnTo>
                  <a:pt x="5173" y="5430"/>
                </a:lnTo>
                <a:lnTo>
                  <a:pt x="5099" y="5723"/>
                </a:lnTo>
                <a:lnTo>
                  <a:pt x="4989" y="5980"/>
                </a:lnTo>
                <a:lnTo>
                  <a:pt x="4806" y="6200"/>
                </a:lnTo>
                <a:lnTo>
                  <a:pt x="4659" y="6310"/>
                </a:lnTo>
                <a:lnTo>
                  <a:pt x="4476" y="6420"/>
                </a:lnTo>
                <a:lnTo>
                  <a:pt x="4292" y="6457"/>
                </a:lnTo>
                <a:lnTo>
                  <a:pt x="4072" y="6493"/>
                </a:lnTo>
                <a:lnTo>
                  <a:pt x="3632" y="6530"/>
                </a:lnTo>
                <a:lnTo>
                  <a:pt x="3265" y="6567"/>
                </a:lnTo>
                <a:lnTo>
                  <a:pt x="2605" y="6567"/>
                </a:lnTo>
                <a:lnTo>
                  <a:pt x="2642" y="6493"/>
                </a:lnTo>
                <a:lnTo>
                  <a:pt x="2678" y="6383"/>
                </a:lnTo>
                <a:lnTo>
                  <a:pt x="2788" y="6310"/>
                </a:lnTo>
                <a:lnTo>
                  <a:pt x="2825" y="6273"/>
                </a:lnTo>
                <a:lnTo>
                  <a:pt x="2825" y="6237"/>
                </a:lnTo>
                <a:lnTo>
                  <a:pt x="2788" y="6200"/>
                </a:lnTo>
                <a:lnTo>
                  <a:pt x="2715" y="6200"/>
                </a:lnTo>
                <a:lnTo>
                  <a:pt x="2605" y="6237"/>
                </a:lnTo>
                <a:lnTo>
                  <a:pt x="2458" y="6310"/>
                </a:lnTo>
                <a:lnTo>
                  <a:pt x="2348" y="6420"/>
                </a:lnTo>
                <a:lnTo>
                  <a:pt x="2311" y="6567"/>
                </a:lnTo>
                <a:lnTo>
                  <a:pt x="1724" y="6493"/>
                </a:lnTo>
                <a:lnTo>
                  <a:pt x="1541" y="6457"/>
                </a:lnTo>
                <a:lnTo>
                  <a:pt x="1688" y="6420"/>
                </a:lnTo>
                <a:lnTo>
                  <a:pt x="2055" y="6383"/>
                </a:lnTo>
                <a:lnTo>
                  <a:pt x="2201" y="6310"/>
                </a:lnTo>
                <a:lnTo>
                  <a:pt x="2275" y="6237"/>
                </a:lnTo>
                <a:lnTo>
                  <a:pt x="2311" y="6163"/>
                </a:lnTo>
                <a:lnTo>
                  <a:pt x="2311" y="6090"/>
                </a:lnTo>
                <a:lnTo>
                  <a:pt x="2275" y="6016"/>
                </a:lnTo>
                <a:lnTo>
                  <a:pt x="2238" y="5980"/>
                </a:lnTo>
                <a:lnTo>
                  <a:pt x="2201" y="5943"/>
                </a:lnTo>
                <a:lnTo>
                  <a:pt x="2055" y="5943"/>
                </a:lnTo>
                <a:lnTo>
                  <a:pt x="1981" y="6016"/>
                </a:lnTo>
                <a:lnTo>
                  <a:pt x="1798" y="6053"/>
                </a:lnTo>
                <a:lnTo>
                  <a:pt x="1394" y="6127"/>
                </a:lnTo>
                <a:lnTo>
                  <a:pt x="1138" y="6200"/>
                </a:lnTo>
                <a:lnTo>
                  <a:pt x="917" y="6273"/>
                </a:lnTo>
                <a:lnTo>
                  <a:pt x="807" y="6200"/>
                </a:lnTo>
                <a:lnTo>
                  <a:pt x="697" y="6127"/>
                </a:lnTo>
                <a:lnTo>
                  <a:pt x="661" y="5980"/>
                </a:lnTo>
                <a:lnTo>
                  <a:pt x="624" y="5870"/>
                </a:lnTo>
                <a:lnTo>
                  <a:pt x="624" y="5870"/>
                </a:lnTo>
                <a:lnTo>
                  <a:pt x="844" y="5906"/>
                </a:lnTo>
                <a:lnTo>
                  <a:pt x="1504" y="5906"/>
                </a:lnTo>
                <a:lnTo>
                  <a:pt x="1724" y="5870"/>
                </a:lnTo>
                <a:lnTo>
                  <a:pt x="1945" y="5833"/>
                </a:lnTo>
                <a:lnTo>
                  <a:pt x="1981" y="5796"/>
                </a:lnTo>
                <a:lnTo>
                  <a:pt x="2018" y="5760"/>
                </a:lnTo>
                <a:lnTo>
                  <a:pt x="2055" y="5650"/>
                </a:lnTo>
                <a:lnTo>
                  <a:pt x="1981" y="5540"/>
                </a:lnTo>
                <a:lnTo>
                  <a:pt x="1945" y="5503"/>
                </a:lnTo>
                <a:lnTo>
                  <a:pt x="1504" y="5503"/>
                </a:lnTo>
                <a:lnTo>
                  <a:pt x="1101" y="5540"/>
                </a:lnTo>
                <a:lnTo>
                  <a:pt x="844" y="5576"/>
                </a:lnTo>
                <a:lnTo>
                  <a:pt x="587" y="5576"/>
                </a:lnTo>
                <a:lnTo>
                  <a:pt x="587" y="5356"/>
                </a:lnTo>
                <a:lnTo>
                  <a:pt x="734" y="5430"/>
                </a:lnTo>
                <a:lnTo>
                  <a:pt x="881" y="5466"/>
                </a:lnTo>
                <a:lnTo>
                  <a:pt x="1211" y="5466"/>
                </a:lnTo>
                <a:lnTo>
                  <a:pt x="1541" y="5393"/>
                </a:lnTo>
                <a:lnTo>
                  <a:pt x="1835" y="5246"/>
                </a:lnTo>
                <a:lnTo>
                  <a:pt x="1871" y="5173"/>
                </a:lnTo>
                <a:lnTo>
                  <a:pt x="1908" y="5099"/>
                </a:lnTo>
                <a:lnTo>
                  <a:pt x="1908" y="5026"/>
                </a:lnTo>
                <a:lnTo>
                  <a:pt x="1871" y="4953"/>
                </a:lnTo>
                <a:lnTo>
                  <a:pt x="1835" y="4916"/>
                </a:lnTo>
                <a:lnTo>
                  <a:pt x="1761" y="4879"/>
                </a:lnTo>
                <a:lnTo>
                  <a:pt x="1724" y="4879"/>
                </a:lnTo>
                <a:lnTo>
                  <a:pt x="1614" y="4916"/>
                </a:lnTo>
                <a:lnTo>
                  <a:pt x="1358" y="5026"/>
                </a:lnTo>
                <a:lnTo>
                  <a:pt x="1101" y="5099"/>
                </a:lnTo>
                <a:lnTo>
                  <a:pt x="844" y="5099"/>
                </a:lnTo>
                <a:lnTo>
                  <a:pt x="551" y="5063"/>
                </a:lnTo>
                <a:lnTo>
                  <a:pt x="551" y="4916"/>
                </a:lnTo>
                <a:lnTo>
                  <a:pt x="844" y="4879"/>
                </a:lnTo>
                <a:lnTo>
                  <a:pt x="1138" y="4879"/>
                </a:lnTo>
                <a:lnTo>
                  <a:pt x="1724" y="4769"/>
                </a:lnTo>
                <a:lnTo>
                  <a:pt x="1908" y="4696"/>
                </a:lnTo>
                <a:lnTo>
                  <a:pt x="2091" y="4586"/>
                </a:lnTo>
                <a:lnTo>
                  <a:pt x="2128" y="4513"/>
                </a:lnTo>
                <a:lnTo>
                  <a:pt x="2165" y="4439"/>
                </a:lnTo>
                <a:lnTo>
                  <a:pt x="2128" y="4329"/>
                </a:lnTo>
                <a:lnTo>
                  <a:pt x="2055" y="4256"/>
                </a:lnTo>
                <a:lnTo>
                  <a:pt x="1945" y="4182"/>
                </a:lnTo>
                <a:lnTo>
                  <a:pt x="1871" y="4182"/>
                </a:lnTo>
                <a:lnTo>
                  <a:pt x="1835" y="4219"/>
                </a:lnTo>
                <a:lnTo>
                  <a:pt x="1761" y="4256"/>
                </a:lnTo>
                <a:lnTo>
                  <a:pt x="1724" y="4329"/>
                </a:lnTo>
                <a:lnTo>
                  <a:pt x="1468" y="4403"/>
                </a:lnTo>
                <a:lnTo>
                  <a:pt x="991" y="4476"/>
                </a:lnTo>
                <a:lnTo>
                  <a:pt x="551" y="4586"/>
                </a:lnTo>
                <a:lnTo>
                  <a:pt x="514" y="4146"/>
                </a:lnTo>
                <a:lnTo>
                  <a:pt x="1358" y="4146"/>
                </a:lnTo>
                <a:lnTo>
                  <a:pt x="2678" y="4109"/>
                </a:lnTo>
                <a:lnTo>
                  <a:pt x="3815" y="4072"/>
                </a:lnTo>
                <a:lnTo>
                  <a:pt x="4916" y="3999"/>
                </a:lnTo>
                <a:close/>
                <a:moveTo>
                  <a:pt x="1211" y="1"/>
                </a:moveTo>
                <a:lnTo>
                  <a:pt x="1101" y="37"/>
                </a:lnTo>
                <a:lnTo>
                  <a:pt x="1028" y="147"/>
                </a:lnTo>
                <a:lnTo>
                  <a:pt x="881" y="771"/>
                </a:lnTo>
                <a:lnTo>
                  <a:pt x="807" y="1395"/>
                </a:lnTo>
                <a:lnTo>
                  <a:pt x="807" y="1835"/>
                </a:lnTo>
                <a:lnTo>
                  <a:pt x="807" y="2092"/>
                </a:lnTo>
                <a:lnTo>
                  <a:pt x="881" y="2312"/>
                </a:lnTo>
                <a:lnTo>
                  <a:pt x="551" y="2385"/>
                </a:lnTo>
                <a:lnTo>
                  <a:pt x="367" y="2458"/>
                </a:lnTo>
                <a:lnTo>
                  <a:pt x="221" y="2568"/>
                </a:lnTo>
                <a:lnTo>
                  <a:pt x="184" y="2605"/>
                </a:lnTo>
                <a:lnTo>
                  <a:pt x="147" y="2678"/>
                </a:lnTo>
                <a:lnTo>
                  <a:pt x="37" y="2825"/>
                </a:lnTo>
                <a:lnTo>
                  <a:pt x="37" y="3009"/>
                </a:lnTo>
                <a:lnTo>
                  <a:pt x="37" y="3375"/>
                </a:lnTo>
                <a:lnTo>
                  <a:pt x="37" y="3852"/>
                </a:lnTo>
                <a:lnTo>
                  <a:pt x="37" y="3889"/>
                </a:lnTo>
                <a:lnTo>
                  <a:pt x="0" y="3962"/>
                </a:lnTo>
                <a:lnTo>
                  <a:pt x="37" y="4072"/>
                </a:lnTo>
                <a:lnTo>
                  <a:pt x="74" y="4439"/>
                </a:lnTo>
                <a:lnTo>
                  <a:pt x="110" y="5540"/>
                </a:lnTo>
                <a:lnTo>
                  <a:pt x="110" y="5943"/>
                </a:lnTo>
                <a:lnTo>
                  <a:pt x="184" y="6127"/>
                </a:lnTo>
                <a:lnTo>
                  <a:pt x="257" y="6310"/>
                </a:lnTo>
                <a:lnTo>
                  <a:pt x="367" y="6457"/>
                </a:lnTo>
                <a:lnTo>
                  <a:pt x="477" y="6567"/>
                </a:lnTo>
                <a:lnTo>
                  <a:pt x="624" y="6677"/>
                </a:lnTo>
                <a:lnTo>
                  <a:pt x="771" y="6750"/>
                </a:lnTo>
                <a:lnTo>
                  <a:pt x="1101" y="6860"/>
                </a:lnTo>
                <a:lnTo>
                  <a:pt x="1468" y="6934"/>
                </a:lnTo>
                <a:lnTo>
                  <a:pt x="2091" y="7007"/>
                </a:lnTo>
                <a:lnTo>
                  <a:pt x="2678" y="7044"/>
                </a:lnTo>
                <a:lnTo>
                  <a:pt x="2605" y="7264"/>
                </a:lnTo>
                <a:lnTo>
                  <a:pt x="2605" y="7484"/>
                </a:lnTo>
                <a:lnTo>
                  <a:pt x="2605" y="7887"/>
                </a:lnTo>
                <a:lnTo>
                  <a:pt x="2605" y="8548"/>
                </a:lnTo>
                <a:lnTo>
                  <a:pt x="2678" y="9208"/>
                </a:lnTo>
                <a:lnTo>
                  <a:pt x="2825" y="10455"/>
                </a:lnTo>
                <a:lnTo>
                  <a:pt x="3045" y="11665"/>
                </a:lnTo>
                <a:lnTo>
                  <a:pt x="3118" y="11922"/>
                </a:lnTo>
                <a:lnTo>
                  <a:pt x="3228" y="12106"/>
                </a:lnTo>
                <a:lnTo>
                  <a:pt x="3375" y="12252"/>
                </a:lnTo>
                <a:lnTo>
                  <a:pt x="3595" y="12399"/>
                </a:lnTo>
                <a:lnTo>
                  <a:pt x="3779" y="12472"/>
                </a:lnTo>
                <a:lnTo>
                  <a:pt x="3999" y="12546"/>
                </a:lnTo>
                <a:lnTo>
                  <a:pt x="4476" y="12619"/>
                </a:lnTo>
                <a:lnTo>
                  <a:pt x="4732" y="12582"/>
                </a:lnTo>
                <a:lnTo>
                  <a:pt x="4952" y="12509"/>
                </a:lnTo>
                <a:lnTo>
                  <a:pt x="5136" y="12399"/>
                </a:lnTo>
                <a:lnTo>
                  <a:pt x="5283" y="12216"/>
                </a:lnTo>
                <a:lnTo>
                  <a:pt x="5429" y="12032"/>
                </a:lnTo>
                <a:lnTo>
                  <a:pt x="5503" y="11812"/>
                </a:lnTo>
                <a:lnTo>
                  <a:pt x="5576" y="11592"/>
                </a:lnTo>
                <a:lnTo>
                  <a:pt x="5613" y="11372"/>
                </a:lnTo>
                <a:lnTo>
                  <a:pt x="5613" y="11079"/>
                </a:lnTo>
                <a:lnTo>
                  <a:pt x="5613" y="10785"/>
                </a:lnTo>
                <a:lnTo>
                  <a:pt x="5539" y="10162"/>
                </a:lnTo>
                <a:lnTo>
                  <a:pt x="5539" y="9538"/>
                </a:lnTo>
                <a:lnTo>
                  <a:pt x="5649" y="8951"/>
                </a:lnTo>
                <a:lnTo>
                  <a:pt x="5723" y="8658"/>
                </a:lnTo>
                <a:lnTo>
                  <a:pt x="5833" y="8364"/>
                </a:lnTo>
                <a:lnTo>
                  <a:pt x="5980" y="8071"/>
                </a:lnTo>
                <a:lnTo>
                  <a:pt x="6090" y="7961"/>
                </a:lnTo>
                <a:lnTo>
                  <a:pt x="6200" y="7851"/>
                </a:lnTo>
                <a:lnTo>
                  <a:pt x="6273" y="7814"/>
                </a:lnTo>
                <a:lnTo>
                  <a:pt x="6310" y="7814"/>
                </a:lnTo>
                <a:lnTo>
                  <a:pt x="6456" y="7887"/>
                </a:lnTo>
                <a:lnTo>
                  <a:pt x="6530" y="7997"/>
                </a:lnTo>
                <a:lnTo>
                  <a:pt x="6603" y="8144"/>
                </a:lnTo>
                <a:lnTo>
                  <a:pt x="6640" y="8291"/>
                </a:lnTo>
                <a:lnTo>
                  <a:pt x="6603" y="8474"/>
                </a:lnTo>
                <a:lnTo>
                  <a:pt x="6566" y="8804"/>
                </a:lnTo>
                <a:lnTo>
                  <a:pt x="6530" y="9208"/>
                </a:lnTo>
                <a:lnTo>
                  <a:pt x="6566" y="9428"/>
                </a:lnTo>
                <a:lnTo>
                  <a:pt x="6603" y="9648"/>
                </a:lnTo>
                <a:lnTo>
                  <a:pt x="6676" y="9868"/>
                </a:lnTo>
                <a:lnTo>
                  <a:pt x="6787" y="10051"/>
                </a:lnTo>
                <a:lnTo>
                  <a:pt x="6970" y="10162"/>
                </a:lnTo>
                <a:lnTo>
                  <a:pt x="7153" y="10272"/>
                </a:lnTo>
                <a:lnTo>
                  <a:pt x="7447" y="10345"/>
                </a:lnTo>
                <a:lnTo>
                  <a:pt x="7777" y="10382"/>
                </a:lnTo>
                <a:lnTo>
                  <a:pt x="8437" y="10382"/>
                </a:lnTo>
                <a:lnTo>
                  <a:pt x="9061" y="10308"/>
                </a:lnTo>
                <a:lnTo>
                  <a:pt x="9684" y="10162"/>
                </a:lnTo>
                <a:lnTo>
                  <a:pt x="9758" y="10125"/>
                </a:lnTo>
                <a:lnTo>
                  <a:pt x="9831" y="10051"/>
                </a:lnTo>
                <a:lnTo>
                  <a:pt x="9868" y="9941"/>
                </a:lnTo>
                <a:lnTo>
                  <a:pt x="9831" y="9868"/>
                </a:lnTo>
                <a:lnTo>
                  <a:pt x="9794" y="9758"/>
                </a:lnTo>
                <a:lnTo>
                  <a:pt x="9721" y="9685"/>
                </a:lnTo>
                <a:lnTo>
                  <a:pt x="9648" y="9648"/>
                </a:lnTo>
                <a:lnTo>
                  <a:pt x="9538" y="9648"/>
                </a:lnTo>
                <a:lnTo>
                  <a:pt x="8951" y="9758"/>
                </a:lnTo>
                <a:lnTo>
                  <a:pt x="8327" y="9831"/>
                </a:lnTo>
                <a:lnTo>
                  <a:pt x="7740" y="9831"/>
                </a:lnTo>
                <a:lnTo>
                  <a:pt x="7447" y="9795"/>
                </a:lnTo>
                <a:lnTo>
                  <a:pt x="7300" y="9721"/>
                </a:lnTo>
                <a:lnTo>
                  <a:pt x="7190" y="9648"/>
                </a:lnTo>
                <a:lnTo>
                  <a:pt x="7117" y="9575"/>
                </a:lnTo>
                <a:lnTo>
                  <a:pt x="7080" y="9465"/>
                </a:lnTo>
                <a:lnTo>
                  <a:pt x="7080" y="9208"/>
                </a:lnTo>
                <a:lnTo>
                  <a:pt x="7080" y="8914"/>
                </a:lnTo>
                <a:lnTo>
                  <a:pt x="7117" y="8694"/>
                </a:lnTo>
                <a:lnTo>
                  <a:pt x="7153" y="8474"/>
                </a:lnTo>
                <a:lnTo>
                  <a:pt x="7153" y="8254"/>
                </a:lnTo>
                <a:lnTo>
                  <a:pt x="7117" y="8034"/>
                </a:lnTo>
                <a:lnTo>
                  <a:pt x="7043" y="7851"/>
                </a:lnTo>
                <a:lnTo>
                  <a:pt x="6970" y="7667"/>
                </a:lnTo>
                <a:lnTo>
                  <a:pt x="6823" y="7520"/>
                </a:lnTo>
                <a:lnTo>
                  <a:pt x="6676" y="7410"/>
                </a:lnTo>
                <a:lnTo>
                  <a:pt x="6530" y="7337"/>
                </a:lnTo>
                <a:lnTo>
                  <a:pt x="6383" y="7300"/>
                </a:lnTo>
                <a:lnTo>
                  <a:pt x="6200" y="7300"/>
                </a:lnTo>
                <a:lnTo>
                  <a:pt x="6016" y="7337"/>
                </a:lnTo>
                <a:lnTo>
                  <a:pt x="5833" y="7447"/>
                </a:lnTo>
                <a:lnTo>
                  <a:pt x="5649" y="7594"/>
                </a:lnTo>
                <a:lnTo>
                  <a:pt x="5503" y="7814"/>
                </a:lnTo>
                <a:lnTo>
                  <a:pt x="5393" y="8034"/>
                </a:lnTo>
                <a:lnTo>
                  <a:pt x="5283" y="8291"/>
                </a:lnTo>
                <a:lnTo>
                  <a:pt x="5136" y="8768"/>
                </a:lnTo>
                <a:lnTo>
                  <a:pt x="5026" y="9281"/>
                </a:lnTo>
                <a:lnTo>
                  <a:pt x="4989" y="9795"/>
                </a:lnTo>
                <a:lnTo>
                  <a:pt x="5026" y="10308"/>
                </a:lnTo>
                <a:lnTo>
                  <a:pt x="5062" y="10858"/>
                </a:lnTo>
                <a:lnTo>
                  <a:pt x="5062" y="11372"/>
                </a:lnTo>
                <a:lnTo>
                  <a:pt x="5062" y="11519"/>
                </a:lnTo>
                <a:lnTo>
                  <a:pt x="5026" y="11665"/>
                </a:lnTo>
                <a:lnTo>
                  <a:pt x="4952" y="11775"/>
                </a:lnTo>
                <a:lnTo>
                  <a:pt x="4879" y="11886"/>
                </a:lnTo>
                <a:lnTo>
                  <a:pt x="4769" y="11959"/>
                </a:lnTo>
                <a:lnTo>
                  <a:pt x="4659" y="12032"/>
                </a:lnTo>
                <a:lnTo>
                  <a:pt x="4512" y="12069"/>
                </a:lnTo>
                <a:lnTo>
                  <a:pt x="4366" y="12069"/>
                </a:lnTo>
                <a:lnTo>
                  <a:pt x="4109" y="11996"/>
                </a:lnTo>
                <a:lnTo>
                  <a:pt x="3815" y="11922"/>
                </a:lnTo>
                <a:lnTo>
                  <a:pt x="3705" y="11849"/>
                </a:lnTo>
                <a:lnTo>
                  <a:pt x="3595" y="11739"/>
                </a:lnTo>
                <a:lnTo>
                  <a:pt x="3559" y="11592"/>
                </a:lnTo>
                <a:lnTo>
                  <a:pt x="3522" y="11445"/>
                </a:lnTo>
                <a:lnTo>
                  <a:pt x="3302" y="10272"/>
                </a:lnTo>
                <a:lnTo>
                  <a:pt x="3155" y="9061"/>
                </a:lnTo>
                <a:lnTo>
                  <a:pt x="3045" y="7887"/>
                </a:lnTo>
                <a:lnTo>
                  <a:pt x="3045" y="7484"/>
                </a:lnTo>
                <a:lnTo>
                  <a:pt x="3008" y="7264"/>
                </a:lnTo>
                <a:lnTo>
                  <a:pt x="2935" y="7044"/>
                </a:lnTo>
                <a:lnTo>
                  <a:pt x="3375" y="7044"/>
                </a:lnTo>
                <a:lnTo>
                  <a:pt x="3779" y="7007"/>
                </a:lnTo>
                <a:lnTo>
                  <a:pt x="4219" y="6970"/>
                </a:lnTo>
                <a:lnTo>
                  <a:pt x="4622" y="6860"/>
                </a:lnTo>
                <a:lnTo>
                  <a:pt x="4806" y="6787"/>
                </a:lnTo>
                <a:lnTo>
                  <a:pt x="4952" y="6677"/>
                </a:lnTo>
                <a:lnTo>
                  <a:pt x="5099" y="6603"/>
                </a:lnTo>
                <a:lnTo>
                  <a:pt x="5209" y="6493"/>
                </a:lnTo>
                <a:lnTo>
                  <a:pt x="5429" y="6200"/>
                </a:lnTo>
                <a:lnTo>
                  <a:pt x="5539" y="5906"/>
                </a:lnTo>
                <a:lnTo>
                  <a:pt x="5649" y="5576"/>
                </a:lnTo>
                <a:lnTo>
                  <a:pt x="5723" y="5210"/>
                </a:lnTo>
                <a:lnTo>
                  <a:pt x="5723" y="4806"/>
                </a:lnTo>
                <a:lnTo>
                  <a:pt x="5686" y="4036"/>
                </a:lnTo>
                <a:lnTo>
                  <a:pt x="5649" y="3559"/>
                </a:lnTo>
                <a:lnTo>
                  <a:pt x="5576" y="3082"/>
                </a:lnTo>
                <a:lnTo>
                  <a:pt x="5539" y="2789"/>
                </a:lnTo>
                <a:lnTo>
                  <a:pt x="5503" y="2678"/>
                </a:lnTo>
                <a:lnTo>
                  <a:pt x="5466" y="2568"/>
                </a:lnTo>
                <a:lnTo>
                  <a:pt x="5429" y="2422"/>
                </a:lnTo>
                <a:lnTo>
                  <a:pt x="5356" y="2348"/>
                </a:lnTo>
                <a:lnTo>
                  <a:pt x="5173" y="2238"/>
                </a:lnTo>
                <a:lnTo>
                  <a:pt x="5026" y="2202"/>
                </a:lnTo>
                <a:lnTo>
                  <a:pt x="4916" y="2202"/>
                </a:lnTo>
                <a:lnTo>
                  <a:pt x="4879" y="2238"/>
                </a:lnTo>
                <a:lnTo>
                  <a:pt x="4586" y="2238"/>
                </a:lnTo>
                <a:lnTo>
                  <a:pt x="4622" y="808"/>
                </a:lnTo>
                <a:lnTo>
                  <a:pt x="4586" y="551"/>
                </a:lnTo>
                <a:lnTo>
                  <a:pt x="4549" y="441"/>
                </a:lnTo>
                <a:lnTo>
                  <a:pt x="4512" y="331"/>
                </a:lnTo>
                <a:lnTo>
                  <a:pt x="4439" y="258"/>
                </a:lnTo>
                <a:lnTo>
                  <a:pt x="4329" y="221"/>
                </a:lnTo>
                <a:lnTo>
                  <a:pt x="4219" y="184"/>
                </a:lnTo>
                <a:lnTo>
                  <a:pt x="4072" y="221"/>
                </a:lnTo>
                <a:lnTo>
                  <a:pt x="3815" y="331"/>
                </a:lnTo>
                <a:lnTo>
                  <a:pt x="3705" y="404"/>
                </a:lnTo>
                <a:lnTo>
                  <a:pt x="3632" y="514"/>
                </a:lnTo>
                <a:lnTo>
                  <a:pt x="3522" y="734"/>
                </a:lnTo>
                <a:lnTo>
                  <a:pt x="3449" y="991"/>
                </a:lnTo>
                <a:lnTo>
                  <a:pt x="3485" y="1321"/>
                </a:lnTo>
                <a:lnTo>
                  <a:pt x="3522" y="1651"/>
                </a:lnTo>
                <a:lnTo>
                  <a:pt x="3559" y="1908"/>
                </a:lnTo>
                <a:lnTo>
                  <a:pt x="3669" y="2165"/>
                </a:lnTo>
                <a:lnTo>
                  <a:pt x="2091" y="2165"/>
                </a:lnTo>
                <a:lnTo>
                  <a:pt x="2055" y="1358"/>
                </a:lnTo>
                <a:lnTo>
                  <a:pt x="2018" y="514"/>
                </a:lnTo>
                <a:lnTo>
                  <a:pt x="2018" y="368"/>
                </a:lnTo>
                <a:lnTo>
                  <a:pt x="1945" y="221"/>
                </a:lnTo>
                <a:lnTo>
                  <a:pt x="1871" y="147"/>
                </a:lnTo>
                <a:lnTo>
                  <a:pt x="1761" y="74"/>
                </a:lnTo>
                <a:lnTo>
                  <a:pt x="1651" y="37"/>
                </a:lnTo>
                <a:lnTo>
                  <a:pt x="1504" y="1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6" name="Google Shape;286;p4"/>
          <p:cNvSpPr/>
          <p:nvPr/>
        </p:nvSpPr>
        <p:spPr>
          <a:xfrm>
            <a:off x="8801760" y="790271"/>
            <a:ext cx="377708" cy="426638"/>
          </a:xfrm>
          <a:custGeom>
            <a:avLst/>
            <a:gdLst/>
            <a:ahLst/>
            <a:cxnLst/>
            <a:rect l="l" t="t" r="r" b="b"/>
            <a:pathLst>
              <a:path w="13316" h="15041" extrusionOk="0">
                <a:moveTo>
                  <a:pt x="5466" y="1"/>
                </a:moveTo>
                <a:lnTo>
                  <a:pt x="5466" y="38"/>
                </a:lnTo>
                <a:lnTo>
                  <a:pt x="5576" y="1248"/>
                </a:lnTo>
                <a:lnTo>
                  <a:pt x="5612" y="1321"/>
                </a:lnTo>
                <a:lnTo>
                  <a:pt x="5649" y="1395"/>
                </a:lnTo>
                <a:lnTo>
                  <a:pt x="5759" y="1431"/>
                </a:lnTo>
                <a:lnTo>
                  <a:pt x="5833" y="1395"/>
                </a:lnTo>
                <a:lnTo>
                  <a:pt x="6713" y="881"/>
                </a:lnTo>
                <a:lnTo>
                  <a:pt x="6713" y="881"/>
                </a:lnTo>
                <a:lnTo>
                  <a:pt x="6640" y="1285"/>
                </a:lnTo>
                <a:lnTo>
                  <a:pt x="6603" y="1652"/>
                </a:lnTo>
                <a:lnTo>
                  <a:pt x="6603" y="2055"/>
                </a:lnTo>
                <a:lnTo>
                  <a:pt x="6640" y="2459"/>
                </a:lnTo>
                <a:lnTo>
                  <a:pt x="6676" y="2569"/>
                </a:lnTo>
                <a:lnTo>
                  <a:pt x="6750" y="2605"/>
                </a:lnTo>
                <a:lnTo>
                  <a:pt x="6823" y="2642"/>
                </a:lnTo>
                <a:lnTo>
                  <a:pt x="6896" y="2679"/>
                </a:lnTo>
                <a:lnTo>
                  <a:pt x="6970" y="2642"/>
                </a:lnTo>
                <a:lnTo>
                  <a:pt x="7043" y="2605"/>
                </a:lnTo>
                <a:lnTo>
                  <a:pt x="7080" y="2532"/>
                </a:lnTo>
                <a:lnTo>
                  <a:pt x="7080" y="2459"/>
                </a:lnTo>
                <a:lnTo>
                  <a:pt x="7043" y="2275"/>
                </a:lnTo>
                <a:lnTo>
                  <a:pt x="7006" y="1835"/>
                </a:lnTo>
                <a:lnTo>
                  <a:pt x="7043" y="1395"/>
                </a:lnTo>
                <a:lnTo>
                  <a:pt x="7116" y="955"/>
                </a:lnTo>
                <a:lnTo>
                  <a:pt x="7226" y="514"/>
                </a:lnTo>
                <a:lnTo>
                  <a:pt x="7190" y="404"/>
                </a:lnTo>
                <a:lnTo>
                  <a:pt x="7153" y="294"/>
                </a:lnTo>
                <a:lnTo>
                  <a:pt x="7043" y="258"/>
                </a:lnTo>
                <a:lnTo>
                  <a:pt x="6933" y="294"/>
                </a:lnTo>
                <a:lnTo>
                  <a:pt x="5906" y="918"/>
                </a:lnTo>
                <a:lnTo>
                  <a:pt x="5869" y="698"/>
                </a:lnTo>
                <a:lnTo>
                  <a:pt x="5796" y="478"/>
                </a:lnTo>
                <a:lnTo>
                  <a:pt x="5686" y="221"/>
                </a:lnTo>
                <a:lnTo>
                  <a:pt x="5576" y="1"/>
                </a:lnTo>
                <a:close/>
                <a:moveTo>
                  <a:pt x="8840" y="3816"/>
                </a:moveTo>
                <a:lnTo>
                  <a:pt x="8730" y="3852"/>
                </a:lnTo>
                <a:lnTo>
                  <a:pt x="8657" y="3926"/>
                </a:lnTo>
                <a:lnTo>
                  <a:pt x="8510" y="4146"/>
                </a:lnTo>
                <a:lnTo>
                  <a:pt x="8364" y="4293"/>
                </a:lnTo>
                <a:lnTo>
                  <a:pt x="8143" y="4476"/>
                </a:lnTo>
                <a:lnTo>
                  <a:pt x="7997" y="4659"/>
                </a:lnTo>
                <a:lnTo>
                  <a:pt x="7997" y="4733"/>
                </a:lnTo>
                <a:lnTo>
                  <a:pt x="7997" y="4769"/>
                </a:lnTo>
                <a:lnTo>
                  <a:pt x="8033" y="4806"/>
                </a:lnTo>
                <a:lnTo>
                  <a:pt x="8070" y="4843"/>
                </a:lnTo>
                <a:lnTo>
                  <a:pt x="8253" y="4843"/>
                </a:lnTo>
                <a:lnTo>
                  <a:pt x="8400" y="4806"/>
                </a:lnTo>
                <a:lnTo>
                  <a:pt x="8547" y="4733"/>
                </a:lnTo>
                <a:lnTo>
                  <a:pt x="8694" y="4659"/>
                </a:lnTo>
                <a:lnTo>
                  <a:pt x="8914" y="4403"/>
                </a:lnTo>
                <a:lnTo>
                  <a:pt x="9097" y="4146"/>
                </a:lnTo>
                <a:lnTo>
                  <a:pt x="9134" y="4073"/>
                </a:lnTo>
                <a:lnTo>
                  <a:pt x="9134" y="3963"/>
                </a:lnTo>
                <a:lnTo>
                  <a:pt x="9097" y="3889"/>
                </a:lnTo>
                <a:lnTo>
                  <a:pt x="9024" y="3852"/>
                </a:lnTo>
                <a:lnTo>
                  <a:pt x="8914" y="3816"/>
                </a:lnTo>
                <a:close/>
                <a:moveTo>
                  <a:pt x="147" y="2972"/>
                </a:moveTo>
                <a:lnTo>
                  <a:pt x="73" y="3009"/>
                </a:lnTo>
                <a:lnTo>
                  <a:pt x="37" y="3082"/>
                </a:lnTo>
                <a:lnTo>
                  <a:pt x="0" y="3229"/>
                </a:lnTo>
                <a:lnTo>
                  <a:pt x="37" y="3559"/>
                </a:lnTo>
                <a:lnTo>
                  <a:pt x="110" y="4073"/>
                </a:lnTo>
                <a:lnTo>
                  <a:pt x="220" y="4549"/>
                </a:lnTo>
                <a:lnTo>
                  <a:pt x="257" y="4623"/>
                </a:lnTo>
                <a:lnTo>
                  <a:pt x="330" y="4696"/>
                </a:lnTo>
                <a:lnTo>
                  <a:pt x="514" y="4696"/>
                </a:lnTo>
                <a:lnTo>
                  <a:pt x="1174" y="4219"/>
                </a:lnTo>
                <a:lnTo>
                  <a:pt x="1247" y="4843"/>
                </a:lnTo>
                <a:lnTo>
                  <a:pt x="1284" y="4990"/>
                </a:lnTo>
                <a:lnTo>
                  <a:pt x="1321" y="5173"/>
                </a:lnTo>
                <a:lnTo>
                  <a:pt x="1394" y="5320"/>
                </a:lnTo>
                <a:lnTo>
                  <a:pt x="1431" y="5356"/>
                </a:lnTo>
                <a:lnTo>
                  <a:pt x="1541" y="5393"/>
                </a:lnTo>
                <a:lnTo>
                  <a:pt x="1614" y="5393"/>
                </a:lnTo>
                <a:lnTo>
                  <a:pt x="1687" y="5356"/>
                </a:lnTo>
                <a:lnTo>
                  <a:pt x="1724" y="5320"/>
                </a:lnTo>
                <a:lnTo>
                  <a:pt x="1761" y="5246"/>
                </a:lnTo>
                <a:lnTo>
                  <a:pt x="1761" y="5173"/>
                </a:lnTo>
                <a:lnTo>
                  <a:pt x="1724" y="5063"/>
                </a:lnTo>
                <a:lnTo>
                  <a:pt x="1724" y="5026"/>
                </a:lnTo>
                <a:lnTo>
                  <a:pt x="1687" y="4953"/>
                </a:lnTo>
                <a:lnTo>
                  <a:pt x="1651" y="4549"/>
                </a:lnTo>
                <a:lnTo>
                  <a:pt x="1614" y="4183"/>
                </a:lnTo>
                <a:lnTo>
                  <a:pt x="1577" y="3816"/>
                </a:lnTo>
                <a:lnTo>
                  <a:pt x="1577" y="3706"/>
                </a:lnTo>
                <a:lnTo>
                  <a:pt x="1467" y="3632"/>
                </a:lnTo>
                <a:lnTo>
                  <a:pt x="1357" y="3632"/>
                </a:lnTo>
                <a:lnTo>
                  <a:pt x="1247" y="3669"/>
                </a:lnTo>
                <a:lnTo>
                  <a:pt x="880" y="3889"/>
                </a:lnTo>
                <a:lnTo>
                  <a:pt x="550" y="4146"/>
                </a:lnTo>
                <a:lnTo>
                  <a:pt x="330" y="3302"/>
                </a:lnTo>
                <a:lnTo>
                  <a:pt x="294" y="3082"/>
                </a:lnTo>
                <a:lnTo>
                  <a:pt x="220" y="2972"/>
                </a:lnTo>
                <a:close/>
                <a:moveTo>
                  <a:pt x="8400" y="2679"/>
                </a:moveTo>
                <a:lnTo>
                  <a:pt x="10124" y="5173"/>
                </a:lnTo>
                <a:lnTo>
                  <a:pt x="10161" y="5210"/>
                </a:lnTo>
                <a:lnTo>
                  <a:pt x="10124" y="5246"/>
                </a:lnTo>
                <a:lnTo>
                  <a:pt x="9684" y="5613"/>
                </a:lnTo>
                <a:lnTo>
                  <a:pt x="9207" y="6017"/>
                </a:lnTo>
                <a:lnTo>
                  <a:pt x="8804" y="6310"/>
                </a:lnTo>
                <a:lnTo>
                  <a:pt x="8584" y="6017"/>
                </a:lnTo>
                <a:lnTo>
                  <a:pt x="6970" y="3852"/>
                </a:lnTo>
                <a:lnTo>
                  <a:pt x="7703" y="3339"/>
                </a:lnTo>
                <a:lnTo>
                  <a:pt x="8033" y="3045"/>
                </a:lnTo>
                <a:lnTo>
                  <a:pt x="8364" y="2752"/>
                </a:lnTo>
                <a:lnTo>
                  <a:pt x="8400" y="2679"/>
                </a:lnTo>
                <a:close/>
                <a:moveTo>
                  <a:pt x="2494" y="7227"/>
                </a:moveTo>
                <a:lnTo>
                  <a:pt x="2421" y="7301"/>
                </a:lnTo>
                <a:lnTo>
                  <a:pt x="2421" y="7411"/>
                </a:lnTo>
                <a:lnTo>
                  <a:pt x="2678" y="7887"/>
                </a:lnTo>
                <a:lnTo>
                  <a:pt x="2494" y="8034"/>
                </a:lnTo>
                <a:lnTo>
                  <a:pt x="2458" y="8108"/>
                </a:lnTo>
                <a:lnTo>
                  <a:pt x="2421" y="8218"/>
                </a:lnTo>
                <a:lnTo>
                  <a:pt x="2421" y="8291"/>
                </a:lnTo>
                <a:lnTo>
                  <a:pt x="2494" y="8328"/>
                </a:lnTo>
                <a:lnTo>
                  <a:pt x="2605" y="8364"/>
                </a:lnTo>
                <a:lnTo>
                  <a:pt x="2678" y="8328"/>
                </a:lnTo>
                <a:lnTo>
                  <a:pt x="2861" y="8254"/>
                </a:lnTo>
                <a:lnTo>
                  <a:pt x="2935" y="8364"/>
                </a:lnTo>
                <a:lnTo>
                  <a:pt x="3155" y="8694"/>
                </a:lnTo>
                <a:lnTo>
                  <a:pt x="3301" y="8841"/>
                </a:lnTo>
                <a:lnTo>
                  <a:pt x="3375" y="8878"/>
                </a:lnTo>
                <a:lnTo>
                  <a:pt x="3485" y="8915"/>
                </a:lnTo>
                <a:lnTo>
                  <a:pt x="3558" y="8878"/>
                </a:lnTo>
                <a:lnTo>
                  <a:pt x="3595" y="8804"/>
                </a:lnTo>
                <a:lnTo>
                  <a:pt x="3632" y="8731"/>
                </a:lnTo>
                <a:lnTo>
                  <a:pt x="3595" y="8621"/>
                </a:lnTo>
                <a:lnTo>
                  <a:pt x="3558" y="8438"/>
                </a:lnTo>
                <a:lnTo>
                  <a:pt x="3301" y="8108"/>
                </a:lnTo>
                <a:lnTo>
                  <a:pt x="3228" y="7997"/>
                </a:lnTo>
                <a:lnTo>
                  <a:pt x="3558" y="7704"/>
                </a:lnTo>
                <a:lnTo>
                  <a:pt x="3595" y="7594"/>
                </a:lnTo>
                <a:lnTo>
                  <a:pt x="3595" y="7484"/>
                </a:lnTo>
                <a:lnTo>
                  <a:pt x="3558" y="7411"/>
                </a:lnTo>
                <a:lnTo>
                  <a:pt x="3485" y="7374"/>
                </a:lnTo>
                <a:lnTo>
                  <a:pt x="3412" y="7337"/>
                </a:lnTo>
                <a:lnTo>
                  <a:pt x="3338" y="7337"/>
                </a:lnTo>
                <a:lnTo>
                  <a:pt x="3228" y="7411"/>
                </a:lnTo>
                <a:lnTo>
                  <a:pt x="2971" y="7631"/>
                </a:lnTo>
                <a:lnTo>
                  <a:pt x="2641" y="7264"/>
                </a:lnTo>
                <a:lnTo>
                  <a:pt x="2568" y="7227"/>
                </a:lnTo>
                <a:close/>
                <a:moveTo>
                  <a:pt x="3191" y="6090"/>
                </a:moveTo>
                <a:lnTo>
                  <a:pt x="3595" y="6860"/>
                </a:lnTo>
                <a:lnTo>
                  <a:pt x="3998" y="7594"/>
                </a:lnTo>
                <a:lnTo>
                  <a:pt x="4439" y="8328"/>
                </a:lnTo>
                <a:lnTo>
                  <a:pt x="4915" y="9025"/>
                </a:lnTo>
                <a:lnTo>
                  <a:pt x="4769" y="9098"/>
                </a:lnTo>
                <a:lnTo>
                  <a:pt x="4622" y="9171"/>
                </a:lnTo>
                <a:lnTo>
                  <a:pt x="4365" y="9355"/>
                </a:lnTo>
                <a:lnTo>
                  <a:pt x="3778" y="9721"/>
                </a:lnTo>
                <a:lnTo>
                  <a:pt x="3522" y="9905"/>
                </a:lnTo>
                <a:lnTo>
                  <a:pt x="3412" y="10015"/>
                </a:lnTo>
                <a:lnTo>
                  <a:pt x="3265" y="10052"/>
                </a:lnTo>
                <a:lnTo>
                  <a:pt x="3228" y="10052"/>
                </a:lnTo>
                <a:lnTo>
                  <a:pt x="3191" y="10088"/>
                </a:lnTo>
                <a:lnTo>
                  <a:pt x="3191" y="10162"/>
                </a:lnTo>
                <a:lnTo>
                  <a:pt x="2421" y="9025"/>
                </a:lnTo>
                <a:lnTo>
                  <a:pt x="1761" y="7997"/>
                </a:lnTo>
                <a:lnTo>
                  <a:pt x="1064" y="7007"/>
                </a:lnTo>
                <a:lnTo>
                  <a:pt x="1394" y="6897"/>
                </a:lnTo>
                <a:lnTo>
                  <a:pt x="1724" y="6714"/>
                </a:lnTo>
                <a:lnTo>
                  <a:pt x="2348" y="6383"/>
                </a:lnTo>
                <a:lnTo>
                  <a:pt x="2494" y="6310"/>
                </a:lnTo>
                <a:lnTo>
                  <a:pt x="2641" y="6273"/>
                </a:lnTo>
                <a:lnTo>
                  <a:pt x="2935" y="6237"/>
                </a:lnTo>
                <a:lnTo>
                  <a:pt x="3081" y="6200"/>
                </a:lnTo>
                <a:lnTo>
                  <a:pt x="3191" y="6090"/>
                </a:lnTo>
                <a:close/>
                <a:moveTo>
                  <a:pt x="12729" y="11005"/>
                </a:moveTo>
                <a:lnTo>
                  <a:pt x="12655" y="11225"/>
                </a:lnTo>
                <a:lnTo>
                  <a:pt x="12582" y="11115"/>
                </a:lnTo>
                <a:lnTo>
                  <a:pt x="12729" y="11005"/>
                </a:lnTo>
                <a:close/>
                <a:moveTo>
                  <a:pt x="9647" y="12949"/>
                </a:moveTo>
                <a:lnTo>
                  <a:pt x="9721" y="13096"/>
                </a:lnTo>
                <a:lnTo>
                  <a:pt x="9831" y="13280"/>
                </a:lnTo>
                <a:lnTo>
                  <a:pt x="9941" y="13463"/>
                </a:lnTo>
                <a:lnTo>
                  <a:pt x="10088" y="13573"/>
                </a:lnTo>
                <a:lnTo>
                  <a:pt x="10051" y="13573"/>
                </a:lnTo>
                <a:lnTo>
                  <a:pt x="9647" y="13756"/>
                </a:lnTo>
                <a:lnTo>
                  <a:pt x="9647" y="13646"/>
                </a:lnTo>
                <a:lnTo>
                  <a:pt x="9574" y="13536"/>
                </a:lnTo>
                <a:lnTo>
                  <a:pt x="9427" y="13426"/>
                </a:lnTo>
                <a:lnTo>
                  <a:pt x="9354" y="13280"/>
                </a:lnTo>
                <a:lnTo>
                  <a:pt x="9281" y="13133"/>
                </a:lnTo>
                <a:lnTo>
                  <a:pt x="9244" y="12986"/>
                </a:lnTo>
                <a:lnTo>
                  <a:pt x="9647" y="12949"/>
                </a:lnTo>
                <a:close/>
                <a:moveTo>
                  <a:pt x="6640" y="12839"/>
                </a:moveTo>
                <a:lnTo>
                  <a:pt x="6493" y="13426"/>
                </a:lnTo>
                <a:lnTo>
                  <a:pt x="6419" y="14013"/>
                </a:lnTo>
                <a:lnTo>
                  <a:pt x="6419" y="14160"/>
                </a:lnTo>
                <a:lnTo>
                  <a:pt x="6163" y="13940"/>
                </a:lnTo>
                <a:lnTo>
                  <a:pt x="6126" y="13940"/>
                </a:lnTo>
                <a:lnTo>
                  <a:pt x="6126" y="13903"/>
                </a:lnTo>
                <a:lnTo>
                  <a:pt x="6126" y="13646"/>
                </a:lnTo>
                <a:lnTo>
                  <a:pt x="6163" y="13353"/>
                </a:lnTo>
                <a:lnTo>
                  <a:pt x="6236" y="13096"/>
                </a:lnTo>
                <a:lnTo>
                  <a:pt x="6346" y="12876"/>
                </a:lnTo>
                <a:lnTo>
                  <a:pt x="6640" y="12839"/>
                </a:lnTo>
                <a:close/>
                <a:moveTo>
                  <a:pt x="7336" y="13170"/>
                </a:moveTo>
                <a:lnTo>
                  <a:pt x="7263" y="13206"/>
                </a:lnTo>
                <a:lnTo>
                  <a:pt x="7226" y="13243"/>
                </a:lnTo>
                <a:lnTo>
                  <a:pt x="7080" y="13720"/>
                </a:lnTo>
                <a:lnTo>
                  <a:pt x="7006" y="13977"/>
                </a:lnTo>
                <a:lnTo>
                  <a:pt x="7006" y="14233"/>
                </a:lnTo>
                <a:lnTo>
                  <a:pt x="7006" y="14307"/>
                </a:lnTo>
                <a:lnTo>
                  <a:pt x="7043" y="14380"/>
                </a:lnTo>
                <a:lnTo>
                  <a:pt x="7116" y="14453"/>
                </a:lnTo>
                <a:lnTo>
                  <a:pt x="7190" y="14490"/>
                </a:lnTo>
                <a:lnTo>
                  <a:pt x="7263" y="14527"/>
                </a:lnTo>
                <a:lnTo>
                  <a:pt x="7336" y="14527"/>
                </a:lnTo>
                <a:lnTo>
                  <a:pt x="7410" y="14453"/>
                </a:lnTo>
                <a:lnTo>
                  <a:pt x="7483" y="14380"/>
                </a:lnTo>
                <a:lnTo>
                  <a:pt x="7483" y="14270"/>
                </a:lnTo>
                <a:lnTo>
                  <a:pt x="7446" y="14160"/>
                </a:lnTo>
                <a:lnTo>
                  <a:pt x="7373" y="14123"/>
                </a:lnTo>
                <a:lnTo>
                  <a:pt x="7373" y="13830"/>
                </a:lnTo>
                <a:lnTo>
                  <a:pt x="7410" y="13280"/>
                </a:lnTo>
                <a:lnTo>
                  <a:pt x="7373" y="13206"/>
                </a:lnTo>
                <a:lnTo>
                  <a:pt x="7336" y="13170"/>
                </a:lnTo>
                <a:close/>
                <a:moveTo>
                  <a:pt x="10418" y="5613"/>
                </a:moveTo>
                <a:lnTo>
                  <a:pt x="11188" y="6714"/>
                </a:lnTo>
                <a:lnTo>
                  <a:pt x="11555" y="7264"/>
                </a:lnTo>
                <a:lnTo>
                  <a:pt x="11922" y="7814"/>
                </a:lnTo>
                <a:lnTo>
                  <a:pt x="12252" y="8474"/>
                </a:lnTo>
                <a:lnTo>
                  <a:pt x="12399" y="8841"/>
                </a:lnTo>
                <a:lnTo>
                  <a:pt x="12545" y="9208"/>
                </a:lnTo>
                <a:lnTo>
                  <a:pt x="12619" y="9575"/>
                </a:lnTo>
                <a:lnTo>
                  <a:pt x="12692" y="9942"/>
                </a:lnTo>
                <a:lnTo>
                  <a:pt x="12729" y="10308"/>
                </a:lnTo>
                <a:lnTo>
                  <a:pt x="12729" y="10675"/>
                </a:lnTo>
                <a:lnTo>
                  <a:pt x="12325" y="10932"/>
                </a:lnTo>
                <a:lnTo>
                  <a:pt x="12288" y="10969"/>
                </a:lnTo>
                <a:lnTo>
                  <a:pt x="12252" y="11042"/>
                </a:lnTo>
                <a:lnTo>
                  <a:pt x="12288" y="11079"/>
                </a:lnTo>
                <a:lnTo>
                  <a:pt x="12325" y="11152"/>
                </a:lnTo>
                <a:lnTo>
                  <a:pt x="12435" y="11372"/>
                </a:lnTo>
                <a:lnTo>
                  <a:pt x="12509" y="11446"/>
                </a:lnTo>
                <a:lnTo>
                  <a:pt x="12582" y="11519"/>
                </a:lnTo>
                <a:lnTo>
                  <a:pt x="12472" y="11776"/>
                </a:lnTo>
                <a:lnTo>
                  <a:pt x="12325" y="12032"/>
                </a:lnTo>
                <a:lnTo>
                  <a:pt x="11848" y="11666"/>
                </a:lnTo>
                <a:lnTo>
                  <a:pt x="11775" y="11629"/>
                </a:lnTo>
                <a:lnTo>
                  <a:pt x="11702" y="11666"/>
                </a:lnTo>
                <a:lnTo>
                  <a:pt x="11665" y="11739"/>
                </a:lnTo>
                <a:lnTo>
                  <a:pt x="11702" y="11812"/>
                </a:lnTo>
                <a:lnTo>
                  <a:pt x="12142" y="12326"/>
                </a:lnTo>
                <a:lnTo>
                  <a:pt x="11848" y="12619"/>
                </a:lnTo>
                <a:lnTo>
                  <a:pt x="11812" y="12546"/>
                </a:lnTo>
                <a:lnTo>
                  <a:pt x="11665" y="12399"/>
                </a:lnTo>
                <a:lnTo>
                  <a:pt x="11518" y="12253"/>
                </a:lnTo>
                <a:lnTo>
                  <a:pt x="11371" y="12069"/>
                </a:lnTo>
                <a:lnTo>
                  <a:pt x="11298" y="11886"/>
                </a:lnTo>
                <a:lnTo>
                  <a:pt x="11225" y="11849"/>
                </a:lnTo>
                <a:lnTo>
                  <a:pt x="11188" y="11812"/>
                </a:lnTo>
                <a:lnTo>
                  <a:pt x="11115" y="11849"/>
                </a:lnTo>
                <a:lnTo>
                  <a:pt x="11078" y="11922"/>
                </a:lnTo>
                <a:lnTo>
                  <a:pt x="11078" y="12106"/>
                </a:lnTo>
                <a:lnTo>
                  <a:pt x="11115" y="12253"/>
                </a:lnTo>
                <a:lnTo>
                  <a:pt x="11188" y="12436"/>
                </a:lnTo>
                <a:lnTo>
                  <a:pt x="11261" y="12583"/>
                </a:lnTo>
                <a:lnTo>
                  <a:pt x="11371" y="12729"/>
                </a:lnTo>
                <a:lnTo>
                  <a:pt x="11518" y="12876"/>
                </a:lnTo>
                <a:lnTo>
                  <a:pt x="11115" y="13096"/>
                </a:lnTo>
                <a:lnTo>
                  <a:pt x="11151" y="12986"/>
                </a:lnTo>
                <a:lnTo>
                  <a:pt x="11151" y="12839"/>
                </a:lnTo>
                <a:lnTo>
                  <a:pt x="11078" y="12766"/>
                </a:lnTo>
                <a:lnTo>
                  <a:pt x="10968" y="12656"/>
                </a:lnTo>
                <a:lnTo>
                  <a:pt x="10931" y="12656"/>
                </a:lnTo>
                <a:lnTo>
                  <a:pt x="10858" y="12693"/>
                </a:lnTo>
                <a:lnTo>
                  <a:pt x="10858" y="12766"/>
                </a:lnTo>
                <a:lnTo>
                  <a:pt x="10821" y="12729"/>
                </a:lnTo>
                <a:lnTo>
                  <a:pt x="10491" y="12436"/>
                </a:lnTo>
                <a:lnTo>
                  <a:pt x="10418" y="12363"/>
                </a:lnTo>
                <a:lnTo>
                  <a:pt x="10344" y="12399"/>
                </a:lnTo>
                <a:lnTo>
                  <a:pt x="10308" y="12473"/>
                </a:lnTo>
                <a:lnTo>
                  <a:pt x="10308" y="12546"/>
                </a:lnTo>
                <a:lnTo>
                  <a:pt x="10491" y="12839"/>
                </a:lnTo>
                <a:lnTo>
                  <a:pt x="10711" y="13206"/>
                </a:lnTo>
                <a:lnTo>
                  <a:pt x="10785" y="13280"/>
                </a:lnTo>
                <a:lnTo>
                  <a:pt x="10381" y="13426"/>
                </a:lnTo>
                <a:lnTo>
                  <a:pt x="10381" y="13353"/>
                </a:lnTo>
                <a:lnTo>
                  <a:pt x="10344" y="13280"/>
                </a:lnTo>
                <a:lnTo>
                  <a:pt x="10234" y="13133"/>
                </a:lnTo>
                <a:lnTo>
                  <a:pt x="10051" y="12913"/>
                </a:lnTo>
                <a:lnTo>
                  <a:pt x="9904" y="12693"/>
                </a:lnTo>
                <a:lnTo>
                  <a:pt x="9831" y="12619"/>
                </a:lnTo>
                <a:lnTo>
                  <a:pt x="9721" y="12619"/>
                </a:lnTo>
                <a:lnTo>
                  <a:pt x="9391" y="12693"/>
                </a:lnTo>
                <a:lnTo>
                  <a:pt x="9097" y="12729"/>
                </a:lnTo>
                <a:lnTo>
                  <a:pt x="9024" y="12766"/>
                </a:lnTo>
                <a:lnTo>
                  <a:pt x="8987" y="12839"/>
                </a:lnTo>
                <a:lnTo>
                  <a:pt x="8987" y="12913"/>
                </a:lnTo>
                <a:lnTo>
                  <a:pt x="9024" y="12986"/>
                </a:lnTo>
                <a:lnTo>
                  <a:pt x="9024" y="13243"/>
                </a:lnTo>
                <a:lnTo>
                  <a:pt x="9097" y="13500"/>
                </a:lnTo>
                <a:lnTo>
                  <a:pt x="9134" y="13646"/>
                </a:lnTo>
                <a:lnTo>
                  <a:pt x="9207" y="13756"/>
                </a:lnTo>
                <a:lnTo>
                  <a:pt x="9317" y="13830"/>
                </a:lnTo>
                <a:lnTo>
                  <a:pt x="9427" y="13867"/>
                </a:lnTo>
                <a:lnTo>
                  <a:pt x="8987" y="14050"/>
                </a:lnTo>
                <a:lnTo>
                  <a:pt x="8950" y="13977"/>
                </a:lnTo>
                <a:lnTo>
                  <a:pt x="8804" y="13903"/>
                </a:lnTo>
                <a:lnTo>
                  <a:pt x="8767" y="13903"/>
                </a:lnTo>
                <a:lnTo>
                  <a:pt x="8620" y="13536"/>
                </a:lnTo>
                <a:lnTo>
                  <a:pt x="8510" y="13390"/>
                </a:lnTo>
                <a:lnTo>
                  <a:pt x="8364" y="13206"/>
                </a:lnTo>
                <a:lnTo>
                  <a:pt x="8327" y="13206"/>
                </a:lnTo>
                <a:lnTo>
                  <a:pt x="8327" y="13243"/>
                </a:lnTo>
                <a:lnTo>
                  <a:pt x="8327" y="13500"/>
                </a:lnTo>
                <a:lnTo>
                  <a:pt x="8364" y="13756"/>
                </a:lnTo>
                <a:lnTo>
                  <a:pt x="8510" y="14270"/>
                </a:lnTo>
                <a:lnTo>
                  <a:pt x="8070" y="14453"/>
                </a:lnTo>
                <a:lnTo>
                  <a:pt x="8033" y="14160"/>
                </a:lnTo>
                <a:lnTo>
                  <a:pt x="7960" y="13903"/>
                </a:lnTo>
                <a:lnTo>
                  <a:pt x="7923" y="13536"/>
                </a:lnTo>
                <a:lnTo>
                  <a:pt x="7923" y="13206"/>
                </a:lnTo>
                <a:lnTo>
                  <a:pt x="7887" y="13133"/>
                </a:lnTo>
                <a:lnTo>
                  <a:pt x="7813" y="13096"/>
                </a:lnTo>
                <a:lnTo>
                  <a:pt x="7777" y="13096"/>
                </a:lnTo>
                <a:lnTo>
                  <a:pt x="7703" y="13170"/>
                </a:lnTo>
                <a:lnTo>
                  <a:pt x="7667" y="13536"/>
                </a:lnTo>
                <a:lnTo>
                  <a:pt x="7630" y="13903"/>
                </a:lnTo>
                <a:lnTo>
                  <a:pt x="7667" y="14233"/>
                </a:lnTo>
                <a:lnTo>
                  <a:pt x="7667" y="14380"/>
                </a:lnTo>
                <a:lnTo>
                  <a:pt x="7740" y="14527"/>
                </a:lnTo>
                <a:lnTo>
                  <a:pt x="7483" y="14563"/>
                </a:lnTo>
                <a:lnTo>
                  <a:pt x="7190" y="14527"/>
                </a:lnTo>
                <a:lnTo>
                  <a:pt x="7006" y="14453"/>
                </a:lnTo>
                <a:lnTo>
                  <a:pt x="6786" y="14380"/>
                </a:lnTo>
                <a:lnTo>
                  <a:pt x="6823" y="14160"/>
                </a:lnTo>
                <a:lnTo>
                  <a:pt x="6860" y="13646"/>
                </a:lnTo>
                <a:lnTo>
                  <a:pt x="6860" y="13206"/>
                </a:lnTo>
                <a:lnTo>
                  <a:pt x="6860" y="12766"/>
                </a:lnTo>
                <a:lnTo>
                  <a:pt x="6823" y="12693"/>
                </a:lnTo>
                <a:lnTo>
                  <a:pt x="6713" y="12656"/>
                </a:lnTo>
                <a:lnTo>
                  <a:pt x="6346" y="12693"/>
                </a:lnTo>
                <a:lnTo>
                  <a:pt x="6309" y="12656"/>
                </a:lnTo>
                <a:lnTo>
                  <a:pt x="6236" y="12693"/>
                </a:lnTo>
                <a:lnTo>
                  <a:pt x="6089" y="12913"/>
                </a:lnTo>
                <a:lnTo>
                  <a:pt x="5943" y="13133"/>
                </a:lnTo>
                <a:lnTo>
                  <a:pt x="5869" y="13390"/>
                </a:lnTo>
                <a:lnTo>
                  <a:pt x="5796" y="13610"/>
                </a:lnTo>
                <a:lnTo>
                  <a:pt x="5392" y="13206"/>
                </a:lnTo>
                <a:lnTo>
                  <a:pt x="5686" y="12839"/>
                </a:lnTo>
                <a:lnTo>
                  <a:pt x="5943" y="12473"/>
                </a:lnTo>
                <a:lnTo>
                  <a:pt x="5943" y="12363"/>
                </a:lnTo>
                <a:lnTo>
                  <a:pt x="5943" y="12289"/>
                </a:lnTo>
                <a:lnTo>
                  <a:pt x="5869" y="12216"/>
                </a:lnTo>
                <a:lnTo>
                  <a:pt x="5686" y="12216"/>
                </a:lnTo>
                <a:lnTo>
                  <a:pt x="5612" y="12289"/>
                </a:lnTo>
                <a:lnTo>
                  <a:pt x="5209" y="12949"/>
                </a:lnTo>
                <a:lnTo>
                  <a:pt x="4952" y="12619"/>
                </a:lnTo>
                <a:lnTo>
                  <a:pt x="5136" y="12473"/>
                </a:lnTo>
                <a:lnTo>
                  <a:pt x="5319" y="12289"/>
                </a:lnTo>
                <a:lnTo>
                  <a:pt x="5466" y="12069"/>
                </a:lnTo>
                <a:lnTo>
                  <a:pt x="5576" y="11849"/>
                </a:lnTo>
                <a:lnTo>
                  <a:pt x="5576" y="11776"/>
                </a:lnTo>
                <a:lnTo>
                  <a:pt x="5576" y="11739"/>
                </a:lnTo>
                <a:lnTo>
                  <a:pt x="5539" y="11666"/>
                </a:lnTo>
                <a:lnTo>
                  <a:pt x="5502" y="11629"/>
                </a:lnTo>
                <a:lnTo>
                  <a:pt x="5319" y="11629"/>
                </a:lnTo>
                <a:lnTo>
                  <a:pt x="5282" y="11702"/>
                </a:lnTo>
                <a:lnTo>
                  <a:pt x="4805" y="12399"/>
                </a:lnTo>
                <a:lnTo>
                  <a:pt x="4439" y="11922"/>
                </a:lnTo>
                <a:lnTo>
                  <a:pt x="4549" y="11812"/>
                </a:lnTo>
                <a:lnTo>
                  <a:pt x="4879" y="11409"/>
                </a:lnTo>
                <a:lnTo>
                  <a:pt x="5209" y="10969"/>
                </a:lnTo>
                <a:lnTo>
                  <a:pt x="5209" y="10895"/>
                </a:lnTo>
                <a:lnTo>
                  <a:pt x="5246" y="10859"/>
                </a:lnTo>
                <a:lnTo>
                  <a:pt x="5282" y="10785"/>
                </a:lnTo>
                <a:lnTo>
                  <a:pt x="5282" y="10712"/>
                </a:lnTo>
                <a:lnTo>
                  <a:pt x="5209" y="10639"/>
                </a:lnTo>
                <a:lnTo>
                  <a:pt x="5099" y="10602"/>
                </a:lnTo>
                <a:lnTo>
                  <a:pt x="5026" y="10602"/>
                </a:lnTo>
                <a:lnTo>
                  <a:pt x="4952" y="10639"/>
                </a:lnTo>
                <a:lnTo>
                  <a:pt x="4549" y="11225"/>
                </a:lnTo>
                <a:lnTo>
                  <a:pt x="4329" y="11556"/>
                </a:lnTo>
                <a:lnTo>
                  <a:pt x="4292" y="11482"/>
                </a:lnTo>
                <a:lnTo>
                  <a:pt x="4145" y="11482"/>
                </a:lnTo>
                <a:lnTo>
                  <a:pt x="3888" y="11152"/>
                </a:lnTo>
                <a:lnTo>
                  <a:pt x="4329" y="10822"/>
                </a:lnTo>
                <a:lnTo>
                  <a:pt x="4549" y="10675"/>
                </a:lnTo>
                <a:lnTo>
                  <a:pt x="4732" y="10455"/>
                </a:lnTo>
                <a:lnTo>
                  <a:pt x="4769" y="10418"/>
                </a:lnTo>
                <a:lnTo>
                  <a:pt x="4805" y="10345"/>
                </a:lnTo>
                <a:lnTo>
                  <a:pt x="4732" y="10235"/>
                </a:lnTo>
                <a:lnTo>
                  <a:pt x="4659" y="10162"/>
                </a:lnTo>
                <a:lnTo>
                  <a:pt x="4585" y="10162"/>
                </a:lnTo>
                <a:lnTo>
                  <a:pt x="4512" y="10198"/>
                </a:lnTo>
                <a:lnTo>
                  <a:pt x="4292" y="10345"/>
                </a:lnTo>
                <a:lnTo>
                  <a:pt x="4072" y="10528"/>
                </a:lnTo>
                <a:lnTo>
                  <a:pt x="3705" y="10895"/>
                </a:lnTo>
                <a:lnTo>
                  <a:pt x="3256" y="10239"/>
                </a:lnTo>
                <a:lnTo>
                  <a:pt x="3256" y="10239"/>
                </a:lnTo>
                <a:lnTo>
                  <a:pt x="3485" y="10272"/>
                </a:lnTo>
                <a:lnTo>
                  <a:pt x="3742" y="10235"/>
                </a:lnTo>
                <a:lnTo>
                  <a:pt x="3888" y="10162"/>
                </a:lnTo>
                <a:lnTo>
                  <a:pt x="4072" y="10052"/>
                </a:lnTo>
                <a:lnTo>
                  <a:pt x="4365" y="9868"/>
                </a:lnTo>
                <a:lnTo>
                  <a:pt x="4769" y="9648"/>
                </a:lnTo>
                <a:lnTo>
                  <a:pt x="4989" y="9538"/>
                </a:lnTo>
                <a:lnTo>
                  <a:pt x="5172" y="9391"/>
                </a:lnTo>
                <a:lnTo>
                  <a:pt x="6053" y="10675"/>
                </a:lnTo>
                <a:lnTo>
                  <a:pt x="6383" y="11115"/>
                </a:lnTo>
                <a:lnTo>
                  <a:pt x="6713" y="11556"/>
                </a:lnTo>
                <a:lnTo>
                  <a:pt x="6896" y="11739"/>
                </a:lnTo>
                <a:lnTo>
                  <a:pt x="7116" y="11922"/>
                </a:lnTo>
                <a:lnTo>
                  <a:pt x="7336" y="12069"/>
                </a:lnTo>
                <a:lnTo>
                  <a:pt x="7593" y="12179"/>
                </a:lnTo>
                <a:lnTo>
                  <a:pt x="7813" y="12253"/>
                </a:lnTo>
                <a:lnTo>
                  <a:pt x="8070" y="12289"/>
                </a:lnTo>
                <a:lnTo>
                  <a:pt x="8547" y="12289"/>
                </a:lnTo>
                <a:lnTo>
                  <a:pt x="8767" y="12253"/>
                </a:lnTo>
                <a:lnTo>
                  <a:pt x="8987" y="12179"/>
                </a:lnTo>
                <a:lnTo>
                  <a:pt x="9207" y="12106"/>
                </a:lnTo>
                <a:lnTo>
                  <a:pt x="9427" y="11996"/>
                </a:lnTo>
                <a:lnTo>
                  <a:pt x="9684" y="11849"/>
                </a:lnTo>
                <a:lnTo>
                  <a:pt x="9867" y="11666"/>
                </a:lnTo>
                <a:lnTo>
                  <a:pt x="10051" y="11482"/>
                </a:lnTo>
                <a:lnTo>
                  <a:pt x="10198" y="11262"/>
                </a:lnTo>
                <a:lnTo>
                  <a:pt x="10308" y="11042"/>
                </a:lnTo>
                <a:lnTo>
                  <a:pt x="10418" y="10822"/>
                </a:lnTo>
                <a:lnTo>
                  <a:pt x="10491" y="10565"/>
                </a:lnTo>
                <a:lnTo>
                  <a:pt x="10528" y="10345"/>
                </a:lnTo>
                <a:lnTo>
                  <a:pt x="10564" y="9832"/>
                </a:lnTo>
                <a:lnTo>
                  <a:pt x="10528" y="9318"/>
                </a:lnTo>
                <a:lnTo>
                  <a:pt x="10418" y="8804"/>
                </a:lnTo>
                <a:lnTo>
                  <a:pt x="10234" y="8328"/>
                </a:lnTo>
                <a:lnTo>
                  <a:pt x="9978" y="7887"/>
                </a:lnTo>
                <a:lnTo>
                  <a:pt x="9684" y="7484"/>
                </a:lnTo>
                <a:lnTo>
                  <a:pt x="9097" y="6640"/>
                </a:lnTo>
                <a:lnTo>
                  <a:pt x="9354" y="6494"/>
                </a:lnTo>
                <a:lnTo>
                  <a:pt x="9574" y="6347"/>
                </a:lnTo>
                <a:lnTo>
                  <a:pt x="10014" y="5980"/>
                </a:lnTo>
                <a:lnTo>
                  <a:pt x="10418" y="5613"/>
                </a:lnTo>
                <a:close/>
                <a:moveTo>
                  <a:pt x="8400" y="2055"/>
                </a:moveTo>
                <a:lnTo>
                  <a:pt x="8290" y="2092"/>
                </a:lnTo>
                <a:lnTo>
                  <a:pt x="8217" y="2165"/>
                </a:lnTo>
                <a:lnTo>
                  <a:pt x="8180" y="2202"/>
                </a:lnTo>
                <a:lnTo>
                  <a:pt x="8180" y="2312"/>
                </a:lnTo>
                <a:lnTo>
                  <a:pt x="8180" y="2385"/>
                </a:lnTo>
                <a:lnTo>
                  <a:pt x="8107" y="2422"/>
                </a:lnTo>
                <a:lnTo>
                  <a:pt x="8033" y="2459"/>
                </a:lnTo>
                <a:lnTo>
                  <a:pt x="7300" y="3045"/>
                </a:lnTo>
                <a:lnTo>
                  <a:pt x="6896" y="3339"/>
                </a:lnTo>
                <a:lnTo>
                  <a:pt x="6529" y="3596"/>
                </a:lnTo>
                <a:lnTo>
                  <a:pt x="6456" y="3669"/>
                </a:lnTo>
                <a:lnTo>
                  <a:pt x="6419" y="3742"/>
                </a:lnTo>
                <a:lnTo>
                  <a:pt x="6419" y="3852"/>
                </a:lnTo>
                <a:lnTo>
                  <a:pt x="6419" y="3926"/>
                </a:lnTo>
                <a:lnTo>
                  <a:pt x="8547" y="6677"/>
                </a:lnTo>
                <a:lnTo>
                  <a:pt x="8547" y="6750"/>
                </a:lnTo>
                <a:lnTo>
                  <a:pt x="8620" y="6787"/>
                </a:lnTo>
                <a:lnTo>
                  <a:pt x="9391" y="7851"/>
                </a:lnTo>
                <a:lnTo>
                  <a:pt x="9684" y="8291"/>
                </a:lnTo>
                <a:lnTo>
                  <a:pt x="9904" y="8768"/>
                </a:lnTo>
                <a:lnTo>
                  <a:pt x="10014" y="9025"/>
                </a:lnTo>
                <a:lnTo>
                  <a:pt x="10088" y="9281"/>
                </a:lnTo>
                <a:lnTo>
                  <a:pt x="10124" y="9538"/>
                </a:lnTo>
                <a:lnTo>
                  <a:pt x="10124" y="9832"/>
                </a:lnTo>
                <a:lnTo>
                  <a:pt x="10124" y="10088"/>
                </a:lnTo>
                <a:lnTo>
                  <a:pt x="10088" y="10308"/>
                </a:lnTo>
                <a:lnTo>
                  <a:pt x="10014" y="10565"/>
                </a:lnTo>
                <a:lnTo>
                  <a:pt x="9904" y="10785"/>
                </a:lnTo>
                <a:lnTo>
                  <a:pt x="9794" y="11005"/>
                </a:lnTo>
                <a:lnTo>
                  <a:pt x="9647" y="11189"/>
                </a:lnTo>
                <a:lnTo>
                  <a:pt x="9464" y="11372"/>
                </a:lnTo>
                <a:lnTo>
                  <a:pt x="9281" y="11556"/>
                </a:lnTo>
                <a:lnTo>
                  <a:pt x="9097" y="11666"/>
                </a:lnTo>
                <a:lnTo>
                  <a:pt x="8877" y="11739"/>
                </a:lnTo>
                <a:lnTo>
                  <a:pt x="8657" y="11776"/>
                </a:lnTo>
                <a:lnTo>
                  <a:pt x="8437" y="11812"/>
                </a:lnTo>
                <a:lnTo>
                  <a:pt x="7997" y="11812"/>
                </a:lnTo>
                <a:lnTo>
                  <a:pt x="7813" y="11739"/>
                </a:lnTo>
                <a:lnTo>
                  <a:pt x="7593" y="11666"/>
                </a:lnTo>
                <a:lnTo>
                  <a:pt x="7373" y="11519"/>
                </a:lnTo>
                <a:lnTo>
                  <a:pt x="7153" y="11372"/>
                </a:lnTo>
                <a:lnTo>
                  <a:pt x="6970" y="11152"/>
                </a:lnTo>
                <a:lnTo>
                  <a:pt x="6823" y="10932"/>
                </a:lnTo>
                <a:lnTo>
                  <a:pt x="6053" y="9905"/>
                </a:lnTo>
                <a:lnTo>
                  <a:pt x="5356" y="8878"/>
                </a:lnTo>
                <a:lnTo>
                  <a:pt x="4659" y="7814"/>
                </a:lnTo>
                <a:lnTo>
                  <a:pt x="4035" y="6714"/>
                </a:lnTo>
                <a:lnTo>
                  <a:pt x="3742" y="6163"/>
                </a:lnTo>
                <a:lnTo>
                  <a:pt x="3485" y="5613"/>
                </a:lnTo>
                <a:lnTo>
                  <a:pt x="3412" y="5540"/>
                </a:lnTo>
                <a:lnTo>
                  <a:pt x="3301" y="5503"/>
                </a:lnTo>
                <a:lnTo>
                  <a:pt x="3191" y="5503"/>
                </a:lnTo>
                <a:lnTo>
                  <a:pt x="3118" y="5576"/>
                </a:lnTo>
                <a:lnTo>
                  <a:pt x="3008" y="5687"/>
                </a:lnTo>
                <a:lnTo>
                  <a:pt x="2861" y="5760"/>
                </a:lnTo>
                <a:lnTo>
                  <a:pt x="2715" y="5833"/>
                </a:lnTo>
                <a:lnTo>
                  <a:pt x="2568" y="5833"/>
                </a:lnTo>
                <a:lnTo>
                  <a:pt x="2421" y="5870"/>
                </a:lnTo>
                <a:lnTo>
                  <a:pt x="2274" y="5907"/>
                </a:lnTo>
                <a:lnTo>
                  <a:pt x="2018" y="6053"/>
                </a:lnTo>
                <a:lnTo>
                  <a:pt x="1431" y="6420"/>
                </a:lnTo>
                <a:lnTo>
                  <a:pt x="1137" y="6604"/>
                </a:lnTo>
                <a:lnTo>
                  <a:pt x="880" y="6824"/>
                </a:lnTo>
                <a:lnTo>
                  <a:pt x="770" y="6824"/>
                </a:lnTo>
                <a:lnTo>
                  <a:pt x="697" y="6897"/>
                </a:lnTo>
                <a:lnTo>
                  <a:pt x="660" y="6970"/>
                </a:lnTo>
                <a:lnTo>
                  <a:pt x="697" y="7080"/>
                </a:lnTo>
                <a:lnTo>
                  <a:pt x="1101" y="7814"/>
                </a:lnTo>
                <a:lnTo>
                  <a:pt x="1541" y="8548"/>
                </a:lnTo>
                <a:lnTo>
                  <a:pt x="2458" y="9942"/>
                </a:lnTo>
                <a:lnTo>
                  <a:pt x="3412" y="11335"/>
                </a:lnTo>
                <a:lnTo>
                  <a:pt x="4402" y="12693"/>
                </a:lnTo>
                <a:lnTo>
                  <a:pt x="4989" y="13426"/>
                </a:lnTo>
                <a:lnTo>
                  <a:pt x="4952" y="13426"/>
                </a:lnTo>
                <a:lnTo>
                  <a:pt x="4952" y="13500"/>
                </a:lnTo>
                <a:lnTo>
                  <a:pt x="4989" y="13536"/>
                </a:lnTo>
                <a:lnTo>
                  <a:pt x="5026" y="13573"/>
                </a:lnTo>
                <a:lnTo>
                  <a:pt x="5099" y="13536"/>
                </a:lnTo>
                <a:lnTo>
                  <a:pt x="5429" y="13940"/>
                </a:lnTo>
                <a:lnTo>
                  <a:pt x="5796" y="14307"/>
                </a:lnTo>
                <a:lnTo>
                  <a:pt x="5833" y="14343"/>
                </a:lnTo>
                <a:lnTo>
                  <a:pt x="5906" y="14380"/>
                </a:lnTo>
                <a:lnTo>
                  <a:pt x="6126" y="14563"/>
                </a:lnTo>
                <a:lnTo>
                  <a:pt x="6383" y="14710"/>
                </a:lnTo>
                <a:lnTo>
                  <a:pt x="6640" y="14857"/>
                </a:lnTo>
                <a:lnTo>
                  <a:pt x="6933" y="14967"/>
                </a:lnTo>
                <a:lnTo>
                  <a:pt x="7226" y="15040"/>
                </a:lnTo>
                <a:lnTo>
                  <a:pt x="7850" y="15040"/>
                </a:lnTo>
                <a:lnTo>
                  <a:pt x="8180" y="14967"/>
                </a:lnTo>
                <a:lnTo>
                  <a:pt x="8510" y="14820"/>
                </a:lnTo>
                <a:lnTo>
                  <a:pt x="8877" y="14673"/>
                </a:lnTo>
                <a:lnTo>
                  <a:pt x="9574" y="14343"/>
                </a:lnTo>
                <a:lnTo>
                  <a:pt x="11115" y="13683"/>
                </a:lnTo>
                <a:lnTo>
                  <a:pt x="11592" y="13426"/>
                </a:lnTo>
                <a:lnTo>
                  <a:pt x="11995" y="13170"/>
                </a:lnTo>
                <a:lnTo>
                  <a:pt x="12399" y="12839"/>
                </a:lnTo>
                <a:lnTo>
                  <a:pt x="12729" y="12436"/>
                </a:lnTo>
                <a:lnTo>
                  <a:pt x="12912" y="12142"/>
                </a:lnTo>
                <a:lnTo>
                  <a:pt x="13059" y="11849"/>
                </a:lnTo>
                <a:lnTo>
                  <a:pt x="13169" y="11519"/>
                </a:lnTo>
                <a:lnTo>
                  <a:pt x="13242" y="11189"/>
                </a:lnTo>
                <a:lnTo>
                  <a:pt x="13279" y="10859"/>
                </a:lnTo>
                <a:lnTo>
                  <a:pt x="13316" y="10528"/>
                </a:lnTo>
                <a:lnTo>
                  <a:pt x="13279" y="10198"/>
                </a:lnTo>
                <a:lnTo>
                  <a:pt x="13242" y="9868"/>
                </a:lnTo>
                <a:lnTo>
                  <a:pt x="13169" y="9538"/>
                </a:lnTo>
                <a:lnTo>
                  <a:pt x="13095" y="9208"/>
                </a:lnTo>
                <a:lnTo>
                  <a:pt x="12875" y="8584"/>
                </a:lnTo>
                <a:lnTo>
                  <a:pt x="12582" y="7961"/>
                </a:lnTo>
                <a:lnTo>
                  <a:pt x="12252" y="7374"/>
                </a:lnTo>
                <a:lnTo>
                  <a:pt x="11885" y="6824"/>
                </a:lnTo>
                <a:lnTo>
                  <a:pt x="10271" y="4476"/>
                </a:lnTo>
                <a:lnTo>
                  <a:pt x="8657" y="2165"/>
                </a:lnTo>
                <a:lnTo>
                  <a:pt x="8584" y="2092"/>
                </a:lnTo>
                <a:lnTo>
                  <a:pt x="8474" y="2055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7" name="Google Shape;287;p4"/>
          <p:cNvSpPr/>
          <p:nvPr/>
        </p:nvSpPr>
        <p:spPr>
          <a:xfrm>
            <a:off x="258963" y="4957957"/>
            <a:ext cx="386048" cy="258065"/>
          </a:xfrm>
          <a:custGeom>
            <a:avLst/>
            <a:gdLst/>
            <a:ahLst/>
            <a:cxnLst/>
            <a:rect l="l" t="t" r="r" b="b"/>
            <a:pathLst>
              <a:path w="13610" h="9098" extrusionOk="0">
                <a:moveTo>
                  <a:pt x="4696" y="0"/>
                </a:moveTo>
                <a:lnTo>
                  <a:pt x="4586" y="74"/>
                </a:lnTo>
                <a:lnTo>
                  <a:pt x="4256" y="440"/>
                </a:lnTo>
                <a:lnTo>
                  <a:pt x="3999" y="844"/>
                </a:lnTo>
                <a:lnTo>
                  <a:pt x="3742" y="1247"/>
                </a:lnTo>
                <a:lnTo>
                  <a:pt x="3522" y="1688"/>
                </a:lnTo>
                <a:lnTo>
                  <a:pt x="3339" y="2128"/>
                </a:lnTo>
                <a:lnTo>
                  <a:pt x="3228" y="2605"/>
                </a:lnTo>
                <a:lnTo>
                  <a:pt x="3118" y="3081"/>
                </a:lnTo>
                <a:lnTo>
                  <a:pt x="3045" y="3595"/>
                </a:lnTo>
                <a:lnTo>
                  <a:pt x="3008" y="3852"/>
                </a:lnTo>
                <a:lnTo>
                  <a:pt x="2935" y="4072"/>
                </a:lnTo>
                <a:lnTo>
                  <a:pt x="2825" y="4329"/>
                </a:lnTo>
                <a:lnTo>
                  <a:pt x="2678" y="4512"/>
                </a:lnTo>
                <a:lnTo>
                  <a:pt x="2605" y="4622"/>
                </a:lnTo>
                <a:lnTo>
                  <a:pt x="2495" y="4659"/>
                </a:lnTo>
                <a:lnTo>
                  <a:pt x="2275" y="4732"/>
                </a:lnTo>
                <a:lnTo>
                  <a:pt x="1835" y="4732"/>
                </a:lnTo>
                <a:lnTo>
                  <a:pt x="1541" y="4659"/>
                </a:lnTo>
                <a:lnTo>
                  <a:pt x="991" y="4659"/>
                </a:lnTo>
                <a:lnTo>
                  <a:pt x="881" y="4732"/>
                </a:lnTo>
                <a:lnTo>
                  <a:pt x="771" y="4769"/>
                </a:lnTo>
                <a:lnTo>
                  <a:pt x="587" y="4732"/>
                </a:lnTo>
                <a:lnTo>
                  <a:pt x="404" y="4732"/>
                </a:lnTo>
                <a:lnTo>
                  <a:pt x="257" y="4805"/>
                </a:lnTo>
                <a:lnTo>
                  <a:pt x="74" y="4879"/>
                </a:lnTo>
                <a:lnTo>
                  <a:pt x="37" y="4952"/>
                </a:lnTo>
                <a:lnTo>
                  <a:pt x="0" y="5026"/>
                </a:lnTo>
                <a:lnTo>
                  <a:pt x="0" y="5172"/>
                </a:lnTo>
                <a:lnTo>
                  <a:pt x="37" y="5209"/>
                </a:lnTo>
                <a:lnTo>
                  <a:pt x="74" y="5246"/>
                </a:lnTo>
                <a:lnTo>
                  <a:pt x="147" y="5282"/>
                </a:lnTo>
                <a:lnTo>
                  <a:pt x="221" y="5246"/>
                </a:lnTo>
                <a:lnTo>
                  <a:pt x="514" y="5172"/>
                </a:lnTo>
                <a:lnTo>
                  <a:pt x="587" y="5282"/>
                </a:lnTo>
                <a:lnTo>
                  <a:pt x="697" y="5356"/>
                </a:lnTo>
                <a:lnTo>
                  <a:pt x="807" y="5356"/>
                </a:lnTo>
                <a:lnTo>
                  <a:pt x="881" y="5319"/>
                </a:lnTo>
                <a:lnTo>
                  <a:pt x="918" y="5282"/>
                </a:lnTo>
                <a:lnTo>
                  <a:pt x="991" y="5209"/>
                </a:lnTo>
                <a:lnTo>
                  <a:pt x="1064" y="5172"/>
                </a:lnTo>
                <a:lnTo>
                  <a:pt x="1248" y="5136"/>
                </a:lnTo>
                <a:lnTo>
                  <a:pt x="1431" y="5172"/>
                </a:lnTo>
                <a:lnTo>
                  <a:pt x="1614" y="5209"/>
                </a:lnTo>
                <a:lnTo>
                  <a:pt x="1981" y="5282"/>
                </a:lnTo>
                <a:lnTo>
                  <a:pt x="2201" y="5282"/>
                </a:lnTo>
                <a:lnTo>
                  <a:pt x="2385" y="5246"/>
                </a:lnTo>
                <a:lnTo>
                  <a:pt x="2605" y="5209"/>
                </a:lnTo>
                <a:lnTo>
                  <a:pt x="2752" y="5136"/>
                </a:lnTo>
                <a:lnTo>
                  <a:pt x="2935" y="5026"/>
                </a:lnTo>
                <a:lnTo>
                  <a:pt x="3082" y="4879"/>
                </a:lnTo>
                <a:lnTo>
                  <a:pt x="3192" y="4732"/>
                </a:lnTo>
                <a:lnTo>
                  <a:pt x="3302" y="4549"/>
                </a:lnTo>
                <a:lnTo>
                  <a:pt x="3449" y="4182"/>
                </a:lnTo>
                <a:lnTo>
                  <a:pt x="3522" y="3925"/>
                </a:lnTo>
                <a:lnTo>
                  <a:pt x="3559" y="3668"/>
                </a:lnTo>
                <a:lnTo>
                  <a:pt x="3632" y="3118"/>
                </a:lnTo>
                <a:lnTo>
                  <a:pt x="3742" y="2641"/>
                </a:lnTo>
                <a:lnTo>
                  <a:pt x="3889" y="2201"/>
                </a:lnTo>
                <a:lnTo>
                  <a:pt x="4035" y="1834"/>
                </a:lnTo>
                <a:lnTo>
                  <a:pt x="4219" y="1467"/>
                </a:lnTo>
                <a:lnTo>
                  <a:pt x="4402" y="1137"/>
                </a:lnTo>
                <a:lnTo>
                  <a:pt x="4659" y="844"/>
                </a:lnTo>
                <a:lnTo>
                  <a:pt x="5173" y="2861"/>
                </a:lnTo>
                <a:lnTo>
                  <a:pt x="5649" y="4842"/>
                </a:lnTo>
                <a:lnTo>
                  <a:pt x="6126" y="6860"/>
                </a:lnTo>
                <a:lnTo>
                  <a:pt x="6567" y="8914"/>
                </a:lnTo>
                <a:lnTo>
                  <a:pt x="6603" y="8987"/>
                </a:lnTo>
                <a:lnTo>
                  <a:pt x="6713" y="9061"/>
                </a:lnTo>
                <a:lnTo>
                  <a:pt x="6787" y="9097"/>
                </a:lnTo>
                <a:lnTo>
                  <a:pt x="6897" y="9097"/>
                </a:lnTo>
                <a:lnTo>
                  <a:pt x="7153" y="8987"/>
                </a:lnTo>
                <a:lnTo>
                  <a:pt x="7374" y="8804"/>
                </a:lnTo>
                <a:lnTo>
                  <a:pt x="7520" y="8620"/>
                </a:lnTo>
                <a:lnTo>
                  <a:pt x="7667" y="8364"/>
                </a:lnTo>
                <a:lnTo>
                  <a:pt x="7814" y="7997"/>
                </a:lnTo>
                <a:lnTo>
                  <a:pt x="7924" y="7593"/>
                </a:lnTo>
                <a:lnTo>
                  <a:pt x="8181" y="6823"/>
                </a:lnTo>
                <a:lnTo>
                  <a:pt x="9061" y="3962"/>
                </a:lnTo>
                <a:lnTo>
                  <a:pt x="9208" y="4439"/>
                </a:lnTo>
                <a:lnTo>
                  <a:pt x="9318" y="4952"/>
                </a:lnTo>
                <a:lnTo>
                  <a:pt x="9318" y="5062"/>
                </a:lnTo>
                <a:lnTo>
                  <a:pt x="9391" y="5136"/>
                </a:lnTo>
                <a:lnTo>
                  <a:pt x="9464" y="5209"/>
                </a:lnTo>
                <a:lnTo>
                  <a:pt x="9574" y="5209"/>
                </a:lnTo>
                <a:lnTo>
                  <a:pt x="12032" y="5062"/>
                </a:lnTo>
                <a:lnTo>
                  <a:pt x="12069" y="5136"/>
                </a:lnTo>
                <a:lnTo>
                  <a:pt x="12105" y="5209"/>
                </a:lnTo>
                <a:lnTo>
                  <a:pt x="12326" y="5356"/>
                </a:lnTo>
                <a:lnTo>
                  <a:pt x="12582" y="5429"/>
                </a:lnTo>
                <a:lnTo>
                  <a:pt x="12619" y="5466"/>
                </a:lnTo>
                <a:lnTo>
                  <a:pt x="12912" y="5466"/>
                </a:lnTo>
                <a:lnTo>
                  <a:pt x="13059" y="5429"/>
                </a:lnTo>
                <a:lnTo>
                  <a:pt x="13206" y="5319"/>
                </a:lnTo>
                <a:lnTo>
                  <a:pt x="13316" y="5209"/>
                </a:lnTo>
                <a:lnTo>
                  <a:pt x="13426" y="5062"/>
                </a:lnTo>
                <a:lnTo>
                  <a:pt x="13536" y="4915"/>
                </a:lnTo>
                <a:lnTo>
                  <a:pt x="13609" y="4732"/>
                </a:lnTo>
                <a:lnTo>
                  <a:pt x="13609" y="4659"/>
                </a:lnTo>
                <a:lnTo>
                  <a:pt x="13609" y="4549"/>
                </a:lnTo>
                <a:lnTo>
                  <a:pt x="13536" y="4439"/>
                </a:lnTo>
                <a:lnTo>
                  <a:pt x="13426" y="4292"/>
                </a:lnTo>
                <a:lnTo>
                  <a:pt x="13279" y="4219"/>
                </a:lnTo>
                <a:lnTo>
                  <a:pt x="13133" y="4145"/>
                </a:lnTo>
                <a:lnTo>
                  <a:pt x="12949" y="4072"/>
                </a:lnTo>
                <a:lnTo>
                  <a:pt x="12802" y="4072"/>
                </a:lnTo>
                <a:lnTo>
                  <a:pt x="12619" y="4108"/>
                </a:lnTo>
                <a:lnTo>
                  <a:pt x="12436" y="4182"/>
                </a:lnTo>
                <a:lnTo>
                  <a:pt x="12326" y="4255"/>
                </a:lnTo>
                <a:lnTo>
                  <a:pt x="12252" y="4329"/>
                </a:lnTo>
                <a:lnTo>
                  <a:pt x="12142" y="4512"/>
                </a:lnTo>
                <a:lnTo>
                  <a:pt x="9794" y="4659"/>
                </a:lnTo>
                <a:lnTo>
                  <a:pt x="9721" y="4255"/>
                </a:lnTo>
                <a:lnTo>
                  <a:pt x="9611" y="3852"/>
                </a:lnTo>
                <a:lnTo>
                  <a:pt x="9464" y="3448"/>
                </a:lnTo>
                <a:lnTo>
                  <a:pt x="9281" y="3045"/>
                </a:lnTo>
                <a:lnTo>
                  <a:pt x="9208" y="2971"/>
                </a:lnTo>
                <a:lnTo>
                  <a:pt x="9134" y="2935"/>
                </a:lnTo>
                <a:lnTo>
                  <a:pt x="8987" y="2935"/>
                </a:lnTo>
                <a:lnTo>
                  <a:pt x="8841" y="2971"/>
                </a:lnTo>
                <a:lnTo>
                  <a:pt x="8804" y="3045"/>
                </a:lnTo>
                <a:lnTo>
                  <a:pt x="8767" y="3118"/>
                </a:lnTo>
                <a:lnTo>
                  <a:pt x="7850" y="6016"/>
                </a:lnTo>
                <a:lnTo>
                  <a:pt x="7374" y="7557"/>
                </a:lnTo>
                <a:lnTo>
                  <a:pt x="7227" y="7997"/>
                </a:lnTo>
                <a:lnTo>
                  <a:pt x="7153" y="8217"/>
                </a:lnTo>
                <a:lnTo>
                  <a:pt x="7007" y="8400"/>
                </a:lnTo>
                <a:lnTo>
                  <a:pt x="6567" y="6346"/>
                </a:lnTo>
                <a:lnTo>
                  <a:pt x="6090" y="4292"/>
                </a:lnTo>
                <a:lnTo>
                  <a:pt x="5576" y="2238"/>
                </a:lnTo>
                <a:lnTo>
                  <a:pt x="5026" y="220"/>
                </a:lnTo>
                <a:lnTo>
                  <a:pt x="4953" y="74"/>
                </a:lnTo>
                <a:lnTo>
                  <a:pt x="4842" y="37"/>
                </a:lnTo>
                <a:lnTo>
                  <a:pt x="4696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8" name="Google Shape;288;p4"/>
          <p:cNvSpPr/>
          <p:nvPr/>
        </p:nvSpPr>
        <p:spPr>
          <a:xfrm>
            <a:off x="8699345" y="1151407"/>
            <a:ext cx="174842" cy="187322"/>
          </a:xfrm>
          <a:custGeom>
            <a:avLst/>
            <a:gdLst/>
            <a:ahLst/>
            <a:cxnLst/>
            <a:rect l="l" t="t" r="r" b="b"/>
            <a:pathLst>
              <a:path w="6164" h="6604" extrusionOk="0">
                <a:moveTo>
                  <a:pt x="3962" y="0"/>
                </a:moveTo>
                <a:lnTo>
                  <a:pt x="3926" y="37"/>
                </a:lnTo>
                <a:lnTo>
                  <a:pt x="3889" y="74"/>
                </a:lnTo>
                <a:lnTo>
                  <a:pt x="3889" y="147"/>
                </a:lnTo>
                <a:lnTo>
                  <a:pt x="3522" y="477"/>
                </a:lnTo>
                <a:lnTo>
                  <a:pt x="3229" y="807"/>
                </a:lnTo>
                <a:lnTo>
                  <a:pt x="2788" y="1284"/>
                </a:lnTo>
                <a:lnTo>
                  <a:pt x="2458" y="1651"/>
                </a:lnTo>
                <a:lnTo>
                  <a:pt x="2201" y="1578"/>
                </a:lnTo>
                <a:lnTo>
                  <a:pt x="1321" y="1321"/>
                </a:lnTo>
                <a:lnTo>
                  <a:pt x="1138" y="1284"/>
                </a:lnTo>
                <a:lnTo>
                  <a:pt x="808" y="1211"/>
                </a:lnTo>
                <a:lnTo>
                  <a:pt x="661" y="1174"/>
                </a:lnTo>
                <a:lnTo>
                  <a:pt x="514" y="1211"/>
                </a:lnTo>
                <a:lnTo>
                  <a:pt x="441" y="1248"/>
                </a:lnTo>
                <a:lnTo>
                  <a:pt x="441" y="1284"/>
                </a:lnTo>
                <a:lnTo>
                  <a:pt x="441" y="1358"/>
                </a:lnTo>
                <a:lnTo>
                  <a:pt x="477" y="1468"/>
                </a:lnTo>
                <a:lnTo>
                  <a:pt x="551" y="1541"/>
                </a:lnTo>
                <a:lnTo>
                  <a:pt x="661" y="1614"/>
                </a:lnTo>
                <a:lnTo>
                  <a:pt x="771" y="1651"/>
                </a:lnTo>
                <a:lnTo>
                  <a:pt x="1064" y="1761"/>
                </a:lnTo>
                <a:lnTo>
                  <a:pt x="1284" y="1798"/>
                </a:lnTo>
                <a:lnTo>
                  <a:pt x="2055" y="2018"/>
                </a:lnTo>
                <a:lnTo>
                  <a:pt x="2055" y="2091"/>
                </a:lnTo>
                <a:lnTo>
                  <a:pt x="2091" y="2165"/>
                </a:lnTo>
                <a:lnTo>
                  <a:pt x="2165" y="2238"/>
                </a:lnTo>
                <a:lnTo>
                  <a:pt x="2201" y="2238"/>
                </a:lnTo>
                <a:lnTo>
                  <a:pt x="2275" y="2275"/>
                </a:lnTo>
                <a:lnTo>
                  <a:pt x="2385" y="2238"/>
                </a:lnTo>
                <a:lnTo>
                  <a:pt x="2532" y="2165"/>
                </a:lnTo>
                <a:lnTo>
                  <a:pt x="2678" y="2128"/>
                </a:lnTo>
                <a:lnTo>
                  <a:pt x="2752" y="2091"/>
                </a:lnTo>
                <a:lnTo>
                  <a:pt x="2788" y="2055"/>
                </a:lnTo>
                <a:lnTo>
                  <a:pt x="2788" y="1981"/>
                </a:lnTo>
                <a:lnTo>
                  <a:pt x="2788" y="1908"/>
                </a:lnTo>
                <a:lnTo>
                  <a:pt x="2935" y="1761"/>
                </a:lnTo>
                <a:lnTo>
                  <a:pt x="3375" y="1284"/>
                </a:lnTo>
                <a:lnTo>
                  <a:pt x="3815" y="771"/>
                </a:lnTo>
                <a:lnTo>
                  <a:pt x="3852" y="1394"/>
                </a:lnTo>
                <a:lnTo>
                  <a:pt x="3852" y="2091"/>
                </a:lnTo>
                <a:lnTo>
                  <a:pt x="3889" y="2421"/>
                </a:lnTo>
                <a:lnTo>
                  <a:pt x="3962" y="2605"/>
                </a:lnTo>
                <a:lnTo>
                  <a:pt x="4036" y="2751"/>
                </a:lnTo>
                <a:lnTo>
                  <a:pt x="4109" y="2825"/>
                </a:lnTo>
                <a:lnTo>
                  <a:pt x="4219" y="2825"/>
                </a:lnTo>
                <a:lnTo>
                  <a:pt x="4476" y="3008"/>
                </a:lnTo>
                <a:lnTo>
                  <a:pt x="4732" y="3155"/>
                </a:lnTo>
                <a:lnTo>
                  <a:pt x="5063" y="3265"/>
                </a:lnTo>
                <a:lnTo>
                  <a:pt x="5356" y="3338"/>
                </a:lnTo>
                <a:lnTo>
                  <a:pt x="5246" y="3412"/>
                </a:lnTo>
                <a:lnTo>
                  <a:pt x="4732" y="3669"/>
                </a:lnTo>
                <a:lnTo>
                  <a:pt x="4512" y="3779"/>
                </a:lnTo>
                <a:lnTo>
                  <a:pt x="4292" y="3925"/>
                </a:lnTo>
                <a:lnTo>
                  <a:pt x="4219" y="3925"/>
                </a:lnTo>
                <a:lnTo>
                  <a:pt x="4182" y="3962"/>
                </a:lnTo>
                <a:lnTo>
                  <a:pt x="4072" y="4072"/>
                </a:lnTo>
                <a:lnTo>
                  <a:pt x="3962" y="4292"/>
                </a:lnTo>
                <a:lnTo>
                  <a:pt x="3889" y="4549"/>
                </a:lnTo>
                <a:lnTo>
                  <a:pt x="3852" y="5283"/>
                </a:lnTo>
                <a:lnTo>
                  <a:pt x="3852" y="5649"/>
                </a:lnTo>
                <a:lnTo>
                  <a:pt x="3852" y="6053"/>
                </a:lnTo>
                <a:lnTo>
                  <a:pt x="3559" y="5723"/>
                </a:lnTo>
                <a:lnTo>
                  <a:pt x="3229" y="5393"/>
                </a:lnTo>
                <a:lnTo>
                  <a:pt x="2642" y="4769"/>
                </a:lnTo>
                <a:lnTo>
                  <a:pt x="2568" y="4659"/>
                </a:lnTo>
                <a:lnTo>
                  <a:pt x="2495" y="4586"/>
                </a:lnTo>
                <a:lnTo>
                  <a:pt x="2385" y="4586"/>
                </a:lnTo>
                <a:lnTo>
                  <a:pt x="2385" y="4622"/>
                </a:lnTo>
                <a:lnTo>
                  <a:pt x="2312" y="4622"/>
                </a:lnTo>
                <a:lnTo>
                  <a:pt x="1908" y="4769"/>
                </a:lnTo>
                <a:lnTo>
                  <a:pt x="1468" y="4842"/>
                </a:lnTo>
                <a:lnTo>
                  <a:pt x="1064" y="4916"/>
                </a:lnTo>
                <a:lnTo>
                  <a:pt x="624" y="4952"/>
                </a:lnTo>
                <a:lnTo>
                  <a:pt x="1138" y="4329"/>
                </a:lnTo>
                <a:lnTo>
                  <a:pt x="1358" y="3999"/>
                </a:lnTo>
                <a:lnTo>
                  <a:pt x="1541" y="3632"/>
                </a:lnTo>
                <a:lnTo>
                  <a:pt x="1688" y="3595"/>
                </a:lnTo>
                <a:lnTo>
                  <a:pt x="1725" y="3558"/>
                </a:lnTo>
                <a:lnTo>
                  <a:pt x="1761" y="3485"/>
                </a:lnTo>
                <a:lnTo>
                  <a:pt x="1798" y="3448"/>
                </a:lnTo>
                <a:lnTo>
                  <a:pt x="1798" y="3375"/>
                </a:lnTo>
                <a:lnTo>
                  <a:pt x="1761" y="3302"/>
                </a:lnTo>
                <a:lnTo>
                  <a:pt x="1725" y="3265"/>
                </a:lnTo>
                <a:lnTo>
                  <a:pt x="1651" y="3228"/>
                </a:lnTo>
                <a:lnTo>
                  <a:pt x="1541" y="3045"/>
                </a:lnTo>
                <a:lnTo>
                  <a:pt x="1211" y="2458"/>
                </a:lnTo>
                <a:lnTo>
                  <a:pt x="844" y="1908"/>
                </a:lnTo>
                <a:lnTo>
                  <a:pt x="624" y="1651"/>
                </a:lnTo>
                <a:lnTo>
                  <a:pt x="367" y="1431"/>
                </a:lnTo>
                <a:lnTo>
                  <a:pt x="257" y="1394"/>
                </a:lnTo>
                <a:lnTo>
                  <a:pt x="184" y="1431"/>
                </a:lnTo>
                <a:lnTo>
                  <a:pt x="111" y="1504"/>
                </a:lnTo>
                <a:lnTo>
                  <a:pt x="111" y="1578"/>
                </a:lnTo>
                <a:lnTo>
                  <a:pt x="111" y="1614"/>
                </a:lnTo>
                <a:lnTo>
                  <a:pt x="331" y="1945"/>
                </a:lnTo>
                <a:lnTo>
                  <a:pt x="551" y="2238"/>
                </a:lnTo>
                <a:lnTo>
                  <a:pt x="771" y="2531"/>
                </a:lnTo>
                <a:lnTo>
                  <a:pt x="954" y="2825"/>
                </a:lnTo>
                <a:lnTo>
                  <a:pt x="1101" y="3155"/>
                </a:lnTo>
                <a:lnTo>
                  <a:pt x="1174" y="3338"/>
                </a:lnTo>
                <a:lnTo>
                  <a:pt x="1284" y="3522"/>
                </a:lnTo>
                <a:lnTo>
                  <a:pt x="1101" y="3669"/>
                </a:lnTo>
                <a:lnTo>
                  <a:pt x="918" y="3815"/>
                </a:lnTo>
                <a:lnTo>
                  <a:pt x="587" y="4219"/>
                </a:lnTo>
                <a:lnTo>
                  <a:pt x="294" y="4622"/>
                </a:lnTo>
                <a:lnTo>
                  <a:pt x="37" y="5062"/>
                </a:lnTo>
                <a:lnTo>
                  <a:pt x="1" y="5172"/>
                </a:lnTo>
                <a:lnTo>
                  <a:pt x="1" y="5283"/>
                </a:lnTo>
                <a:lnTo>
                  <a:pt x="74" y="5356"/>
                </a:lnTo>
                <a:lnTo>
                  <a:pt x="184" y="5393"/>
                </a:lnTo>
                <a:lnTo>
                  <a:pt x="734" y="5393"/>
                </a:lnTo>
                <a:lnTo>
                  <a:pt x="1284" y="5356"/>
                </a:lnTo>
                <a:lnTo>
                  <a:pt x="1835" y="5246"/>
                </a:lnTo>
                <a:lnTo>
                  <a:pt x="2348" y="5062"/>
                </a:lnTo>
                <a:lnTo>
                  <a:pt x="2568" y="5356"/>
                </a:lnTo>
                <a:lnTo>
                  <a:pt x="2788" y="5576"/>
                </a:lnTo>
                <a:lnTo>
                  <a:pt x="3229" y="6163"/>
                </a:lnTo>
                <a:lnTo>
                  <a:pt x="3485" y="6383"/>
                </a:lnTo>
                <a:lnTo>
                  <a:pt x="3632" y="6493"/>
                </a:lnTo>
                <a:lnTo>
                  <a:pt x="3779" y="6566"/>
                </a:lnTo>
                <a:lnTo>
                  <a:pt x="3889" y="6566"/>
                </a:lnTo>
                <a:lnTo>
                  <a:pt x="4036" y="6530"/>
                </a:lnTo>
                <a:lnTo>
                  <a:pt x="4146" y="6603"/>
                </a:lnTo>
                <a:lnTo>
                  <a:pt x="4292" y="6603"/>
                </a:lnTo>
                <a:lnTo>
                  <a:pt x="4366" y="6530"/>
                </a:lnTo>
                <a:lnTo>
                  <a:pt x="4402" y="6456"/>
                </a:lnTo>
                <a:lnTo>
                  <a:pt x="4439" y="6383"/>
                </a:lnTo>
                <a:lnTo>
                  <a:pt x="4402" y="6310"/>
                </a:lnTo>
                <a:lnTo>
                  <a:pt x="4366" y="6273"/>
                </a:lnTo>
                <a:lnTo>
                  <a:pt x="4329" y="6236"/>
                </a:lnTo>
                <a:lnTo>
                  <a:pt x="4292" y="6053"/>
                </a:lnTo>
                <a:lnTo>
                  <a:pt x="4292" y="5833"/>
                </a:lnTo>
                <a:lnTo>
                  <a:pt x="4256" y="5172"/>
                </a:lnTo>
                <a:lnTo>
                  <a:pt x="4256" y="4769"/>
                </a:lnTo>
                <a:lnTo>
                  <a:pt x="4256" y="4402"/>
                </a:lnTo>
                <a:lnTo>
                  <a:pt x="4402" y="4402"/>
                </a:lnTo>
                <a:lnTo>
                  <a:pt x="4476" y="4365"/>
                </a:lnTo>
                <a:lnTo>
                  <a:pt x="4549" y="4292"/>
                </a:lnTo>
                <a:lnTo>
                  <a:pt x="4549" y="4255"/>
                </a:lnTo>
                <a:lnTo>
                  <a:pt x="4622" y="4219"/>
                </a:lnTo>
                <a:lnTo>
                  <a:pt x="5209" y="3889"/>
                </a:lnTo>
                <a:lnTo>
                  <a:pt x="5539" y="3705"/>
                </a:lnTo>
                <a:lnTo>
                  <a:pt x="5686" y="3595"/>
                </a:lnTo>
                <a:lnTo>
                  <a:pt x="5833" y="3485"/>
                </a:lnTo>
                <a:lnTo>
                  <a:pt x="5980" y="3485"/>
                </a:lnTo>
                <a:lnTo>
                  <a:pt x="6090" y="3448"/>
                </a:lnTo>
                <a:lnTo>
                  <a:pt x="6126" y="3375"/>
                </a:lnTo>
                <a:lnTo>
                  <a:pt x="6163" y="3302"/>
                </a:lnTo>
                <a:lnTo>
                  <a:pt x="6163" y="3228"/>
                </a:lnTo>
                <a:lnTo>
                  <a:pt x="6126" y="3118"/>
                </a:lnTo>
                <a:lnTo>
                  <a:pt x="6090" y="3045"/>
                </a:lnTo>
                <a:lnTo>
                  <a:pt x="5980" y="3008"/>
                </a:lnTo>
                <a:lnTo>
                  <a:pt x="5576" y="2935"/>
                </a:lnTo>
                <a:lnTo>
                  <a:pt x="5173" y="2788"/>
                </a:lnTo>
                <a:lnTo>
                  <a:pt x="4769" y="2678"/>
                </a:lnTo>
                <a:lnTo>
                  <a:pt x="4366" y="2568"/>
                </a:lnTo>
                <a:lnTo>
                  <a:pt x="4366" y="2275"/>
                </a:lnTo>
                <a:lnTo>
                  <a:pt x="4329" y="2018"/>
                </a:lnTo>
                <a:lnTo>
                  <a:pt x="4256" y="1468"/>
                </a:lnTo>
                <a:lnTo>
                  <a:pt x="4256" y="881"/>
                </a:lnTo>
                <a:lnTo>
                  <a:pt x="4219" y="551"/>
                </a:lnTo>
                <a:lnTo>
                  <a:pt x="4182" y="257"/>
                </a:lnTo>
                <a:lnTo>
                  <a:pt x="4219" y="184"/>
                </a:lnTo>
                <a:lnTo>
                  <a:pt x="4256" y="110"/>
                </a:lnTo>
                <a:lnTo>
                  <a:pt x="4219" y="37"/>
                </a:lnTo>
                <a:lnTo>
                  <a:pt x="4182" y="0"/>
                </a:lnTo>
                <a:close/>
              </a:path>
            </a:pathLst>
          </a:custGeom>
          <a:solidFill>
            <a:srgbClr val="A4C2F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4C2F4"/>
              </a:solidFill>
            </a:endParaRPr>
          </a:p>
        </p:txBody>
      </p:sp>
      <p:sp>
        <p:nvSpPr>
          <p:cNvPr id="289" name="Google Shape;289;p4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6" y="-23"/>
            <a:ext cx="9143797" cy="5143378"/>
            <a:chOff x="239950" y="872550"/>
            <a:chExt cx="7042900" cy="3961625"/>
          </a:xfrm>
        </p:grpSpPr>
        <p:sp>
          <p:nvSpPr>
            <p:cNvPr id="7" name="Google Shape;7;p1"/>
            <p:cNvSpPr/>
            <p:nvPr/>
          </p:nvSpPr>
          <p:spPr>
            <a:xfrm>
              <a:off x="239950" y="872550"/>
              <a:ext cx="7042900" cy="3961625"/>
            </a:xfrm>
            <a:custGeom>
              <a:avLst/>
              <a:gdLst/>
              <a:ahLst/>
              <a:cxnLst/>
              <a:rect l="l" t="t" r="r" b="b"/>
              <a:pathLst>
                <a:path w="281716" h="158465" fill="none" extrusionOk="0">
                  <a:moveTo>
                    <a:pt x="0" y="0"/>
                  </a:moveTo>
                  <a:lnTo>
                    <a:pt x="281715" y="0"/>
                  </a:lnTo>
                  <a:lnTo>
                    <a:pt x="281715" y="158464"/>
                  </a:lnTo>
                  <a:lnTo>
                    <a:pt x="0" y="15846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239950" y="47617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239950" y="46901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239950" y="46177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239950" y="45462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239950" y="44737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39950" y="44022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239950" y="43297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239950" y="42582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239950" y="41858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239950" y="41142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239950" y="40418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239950" y="39693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239950" y="38978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239950" y="38254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239950" y="37538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239950" y="36814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239950" y="36099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239950" y="35374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239950" y="34659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239950" y="33934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239950" y="33219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239950" y="32495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239950" y="31770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239950" y="31055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239950" y="3033100"/>
              <a:ext cx="7042900" cy="0"/>
            </a:xfrm>
            <a:custGeom>
              <a:avLst/>
              <a:gdLst/>
              <a:ahLst/>
              <a:cxnLst/>
              <a:rect l="l" t="t" r="r" b="b"/>
              <a:pathLst>
                <a:path w="281716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239950" y="29615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239950" y="28891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239950" y="28175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239950" y="27451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239950" y="26736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239950" y="26011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239950" y="25296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1"/>
                  </a:moveTo>
                  <a:lnTo>
                    <a:pt x="281715" y="1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239950" y="24572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239950" y="23847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39950" y="23132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239950" y="22407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39950" y="21692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39950" y="20968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239950" y="20252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239950" y="19528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239950" y="18813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239950" y="18088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239950" y="17373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239950" y="16648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239950" y="15924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239950" y="15209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239950" y="14484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239950" y="13769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239950" y="13044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239950" y="123295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239950" y="11605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239950" y="108897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239950" y="1016525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239950" y="945000"/>
              <a:ext cx="7042900" cy="25"/>
            </a:xfrm>
            <a:custGeom>
              <a:avLst/>
              <a:gdLst/>
              <a:ahLst/>
              <a:cxnLst/>
              <a:rect l="l" t="t" r="r" b="b"/>
              <a:pathLst>
                <a:path w="281716" h="1" fill="none" extrusionOk="0">
                  <a:moveTo>
                    <a:pt x="0" y="0"/>
                  </a:moveTo>
                  <a:lnTo>
                    <a:pt x="281715" y="0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7210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7137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70645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69921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69196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68472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6774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6702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66289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65565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64840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4116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391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2667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193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6120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60484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59760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59036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58302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5757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5685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56129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55404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54680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53946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53222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52497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51773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5104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5032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49590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48866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48141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47417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46692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45968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45234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44510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43785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43061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42336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41603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4087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4015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39429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"/>
            <p:cNvSpPr/>
            <p:nvPr/>
          </p:nvSpPr>
          <p:spPr>
            <a:xfrm>
              <a:off x="38705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"/>
            <p:cNvSpPr/>
            <p:nvPr/>
          </p:nvSpPr>
          <p:spPr>
            <a:xfrm>
              <a:off x="37980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"/>
            <p:cNvSpPr/>
            <p:nvPr/>
          </p:nvSpPr>
          <p:spPr>
            <a:xfrm>
              <a:off x="37247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"/>
            <p:cNvSpPr/>
            <p:nvPr/>
          </p:nvSpPr>
          <p:spPr>
            <a:xfrm>
              <a:off x="36522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"/>
            <p:cNvSpPr/>
            <p:nvPr/>
          </p:nvSpPr>
          <p:spPr>
            <a:xfrm>
              <a:off x="35798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3507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3434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33624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32891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32166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31442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3071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2999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29259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28535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27810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27086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26361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25637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24903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24179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23454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22730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22005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21281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20547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19823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"/>
            <p:cNvSpPr/>
            <p:nvPr/>
          </p:nvSpPr>
          <p:spPr>
            <a:xfrm>
              <a:off x="19098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18374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7649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16925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16191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15467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14742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1401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1329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12560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11835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11111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10387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9662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8938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"/>
            <p:cNvSpPr/>
            <p:nvPr/>
          </p:nvSpPr>
          <p:spPr>
            <a:xfrm>
              <a:off x="82042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"/>
            <p:cNvSpPr/>
            <p:nvPr/>
          </p:nvSpPr>
          <p:spPr>
            <a:xfrm>
              <a:off x="747975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6755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6031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5306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4582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1" y="0"/>
                  </a:moveTo>
                  <a:lnTo>
                    <a:pt x="1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38485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312400" y="872550"/>
              <a:ext cx="25" cy="3961625"/>
            </a:xfrm>
            <a:custGeom>
              <a:avLst/>
              <a:gdLst/>
              <a:ahLst/>
              <a:cxnLst/>
              <a:rect l="l" t="t" r="r" b="b"/>
              <a:pathLst>
                <a:path w="1" h="158465" fill="none" extrusionOk="0">
                  <a:moveTo>
                    <a:pt x="0" y="0"/>
                  </a:moveTo>
                  <a:lnTo>
                    <a:pt x="0" y="158464"/>
                  </a:lnTo>
                </a:path>
              </a:pathLst>
            </a:custGeom>
            <a:noFill/>
            <a:ln w="9525" cap="rnd" cmpd="sng">
              <a:solidFill>
                <a:srgbClr val="EFEFE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8" name="Google Shape;158;p1"/>
          <p:cNvSpPr txBox="1">
            <a:spLocks noGrp="1"/>
          </p:cNvSpPr>
          <p:nvPr>
            <p:ph type="title"/>
          </p:nvPr>
        </p:nvSpPr>
        <p:spPr>
          <a:xfrm>
            <a:off x="747925" y="225025"/>
            <a:ext cx="6791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Sniglet"/>
              <a:buNone/>
              <a:defRPr sz="18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159" name="Google Shape;159;p1"/>
          <p:cNvSpPr txBox="1">
            <a:spLocks noGrp="1"/>
          </p:cNvSpPr>
          <p:nvPr>
            <p:ph type="body" idx="1"/>
          </p:nvPr>
        </p:nvSpPr>
        <p:spPr>
          <a:xfrm>
            <a:off x="747925" y="1314900"/>
            <a:ext cx="6791700" cy="36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937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Dosis"/>
              <a:buChar char="✘"/>
              <a:defRPr sz="26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osis"/>
              <a:buChar char="✗"/>
              <a:defRPr sz="20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Dosis"/>
              <a:buChar char="■"/>
              <a:defRPr sz="20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●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○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■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●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○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Dosis"/>
              <a:buChar char="■"/>
              <a:defRPr sz="18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  <p:sp>
        <p:nvSpPr>
          <p:cNvPr id="160" name="Google Shape;160;p1"/>
          <p:cNvSpPr txBox="1">
            <a:spLocks noGrp="1"/>
          </p:cNvSpPr>
          <p:nvPr>
            <p:ph type="sldNum" idx="12"/>
          </p:nvPr>
        </p:nvSpPr>
        <p:spPr>
          <a:xfrm>
            <a:off x="90619" y="472273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>
              <a:buNone/>
              <a:defRPr sz="1200">
                <a:solidFill>
                  <a:schemeClr val="accent1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12"/>
          <p:cNvSpPr txBox="1">
            <a:spLocks noGrp="1"/>
          </p:cNvSpPr>
          <p:nvPr>
            <p:ph type="ctrTitle"/>
          </p:nvPr>
        </p:nvSpPr>
        <p:spPr>
          <a:xfrm>
            <a:off x="2339752" y="1131590"/>
            <a:ext cx="6153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Мастер-класс по подготовке проектов «Перспектива»</a:t>
            </a:r>
            <a:endParaRPr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913" y="4515966"/>
            <a:ext cx="26642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Спикер: Шумкова Виктория</a:t>
            </a:r>
          </a:p>
          <a:p>
            <a:r>
              <a:rPr lang="ru-RU" dirty="0" smtClean="0"/>
              <a:t> студентка 3 курса ФЕМИ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16"/>
          <p:cNvSpPr txBox="1">
            <a:spLocks noGrp="1"/>
          </p:cNvSpPr>
          <p:nvPr>
            <p:ph type="body" idx="1"/>
          </p:nvPr>
        </p:nvSpPr>
        <p:spPr>
          <a:xfrm>
            <a:off x="755576" y="712568"/>
            <a:ext cx="7776864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None/>
            </a:pPr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Проект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 — </a:t>
            </a: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целенаправленная деятельность временного характера, направленная на создание уникального продукта или услуги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.</a:t>
            </a:r>
          </a:p>
          <a:p>
            <a:pPr marL="0" lvl="0" indent="0" algn="just">
              <a:buNone/>
            </a:pPr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Характеристики, развивающиеся в процессе работы.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 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Целеполагание;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Навыки сбора, обработки и анализа информации;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Организаторские навыки;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Навыки составления письменных отчетов;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Мотивация на получение знаний;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Самостоятельность работы;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Творческие способности;</a:t>
            </a:r>
          </a:p>
          <a:p>
            <a:pPr marL="285750" lvl="0" indent="-285750" algn="just">
              <a:buFontTx/>
              <a:buChar char="-"/>
            </a:pP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Чувство ответственности. </a:t>
            </a:r>
          </a:p>
          <a:p>
            <a:pPr marL="0" lvl="0" indent="0" algn="just">
              <a:buNone/>
            </a:pPr>
            <a:endParaRPr lang="ru-RU" sz="1400" b="0" dirty="0">
              <a:solidFill>
                <a:schemeClr val="accent5">
                  <a:lumMod val="10000"/>
                </a:schemeClr>
              </a:solidFill>
            </a:endParaRPr>
          </a:p>
          <a:p>
            <a:pPr marL="0" lvl="0" indent="0" algn="just">
              <a:buNone/>
            </a:pPr>
            <a:endParaRPr sz="1400" dirty="0"/>
          </a:p>
        </p:txBody>
      </p:sp>
      <p:sp>
        <p:nvSpPr>
          <p:cNvPr id="554" name="Google Shape;554;p16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403648" y="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Сущность и значимость проектной деятельности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07562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16"/>
          <p:cNvSpPr txBox="1">
            <a:spLocks noGrp="1"/>
          </p:cNvSpPr>
          <p:nvPr>
            <p:ph type="body" idx="1"/>
          </p:nvPr>
        </p:nvSpPr>
        <p:spPr>
          <a:xfrm>
            <a:off x="683568" y="771550"/>
            <a:ext cx="7704856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buNone/>
            </a:pPr>
            <a:r>
              <a:rPr lang="ru-RU" sz="1400" dirty="0">
                <a:solidFill>
                  <a:schemeClr val="accent5">
                    <a:lumMod val="10000"/>
                  </a:schemeClr>
                </a:solidFill>
              </a:rPr>
              <a:t>Исследовательский проект </a:t>
            </a: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– проект, направленный на доказательство или опровержение какой-либо гипотезы, исследование какой-либо проблемы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ru-RU" sz="1400" b="0" dirty="0">
              <a:solidFill>
                <a:schemeClr val="accent5">
                  <a:lumMod val="10000"/>
                </a:schemeClr>
              </a:solidFill>
            </a:endParaRPr>
          </a:p>
          <a:p>
            <a:pPr marL="0" lvl="0" indent="0" algn="just">
              <a:buNone/>
            </a:pPr>
            <a:r>
              <a:rPr lang="ru-RU" sz="1400" dirty="0" smtClean="0">
                <a:solidFill>
                  <a:schemeClr val="accent5">
                    <a:lumMod val="10000"/>
                  </a:schemeClr>
                </a:solidFill>
              </a:rPr>
              <a:t>Учебно-исследовательская </a:t>
            </a:r>
            <a:r>
              <a:rPr lang="ru-RU" sz="1400" dirty="0">
                <a:solidFill>
                  <a:schemeClr val="accent5">
                    <a:lumMod val="10000"/>
                  </a:schemeClr>
                </a:solidFill>
              </a:rPr>
              <a:t>работа</a:t>
            </a: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 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– </a:t>
            </a: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это деятельность студентов, связанная с решением  творческой, исследовательской задачи с заранее неизвестным решением  и предполагающая наличие основных этапов, характерных для исследования в научной 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сфере.</a:t>
            </a:r>
          </a:p>
          <a:p>
            <a:pPr marL="0" lvl="0" indent="0" algn="just">
              <a:buNone/>
            </a:pP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                                                                                       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– </a:t>
            </a: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это деятельность, главной целью которой является образовательный результат, 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направленная </a:t>
            </a:r>
            <a:r>
              <a:rPr lang="ru-RU" sz="1400" b="0" dirty="0">
                <a:solidFill>
                  <a:schemeClr val="accent5">
                    <a:lumMod val="10000"/>
                  </a:schemeClr>
                </a:solidFill>
              </a:rPr>
              <a:t>на обучение учащихся, развитие у них исследовательского типа </a:t>
            </a:r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мышления.</a:t>
            </a:r>
          </a:p>
          <a:p>
            <a:pPr marL="0" lvl="0" indent="0" algn="just">
              <a:buNone/>
            </a:pPr>
            <a:endParaRPr lang="ru-RU" sz="1400" b="0" dirty="0">
              <a:solidFill>
                <a:schemeClr val="accent5">
                  <a:lumMod val="10000"/>
                </a:schemeClr>
              </a:solidFill>
            </a:endParaRPr>
          </a:p>
          <a:p>
            <a:pPr marL="0" lvl="0" indent="0" algn="just">
              <a:buNone/>
            </a:pPr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554" name="Google Shape;554;p16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403648" y="262439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Учебно-исследовательский проект</a:t>
            </a:r>
            <a:endParaRPr lang="ru-RU" sz="2000" b="1" dirty="0"/>
          </a:p>
        </p:txBody>
      </p:sp>
      <p:pic>
        <p:nvPicPr>
          <p:cNvPr id="5" name="Picture 2" descr="Картинки по запросу &quot;картинка проект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96" y="3253565"/>
            <a:ext cx="2638983" cy="1319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0117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6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403648" y="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Структура учебно-исследовательского проекта </a:t>
            </a:r>
            <a:endParaRPr lang="ru-RU" sz="2000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828585358"/>
              </p:ext>
            </p:extLst>
          </p:nvPr>
        </p:nvGraphicFramePr>
        <p:xfrm>
          <a:off x="395536" y="843558"/>
          <a:ext cx="8280920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8966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6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403648" y="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Структура учебно-исследовательского проекта </a:t>
            </a:r>
            <a:endParaRPr lang="ru-RU" sz="2000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96061493"/>
              </p:ext>
            </p:extLst>
          </p:nvPr>
        </p:nvGraphicFramePr>
        <p:xfrm>
          <a:off x="899592" y="987574"/>
          <a:ext cx="7272808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13310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Google Shape;553;p16"/>
          <p:cNvSpPr txBox="1">
            <a:spLocks noGrp="1"/>
          </p:cNvSpPr>
          <p:nvPr>
            <p:ph type="body" idx="1"/>
          </p:nvPr>
        </p:nvSpPr>
        <p:spPr>
          <a:xfrm>
            <a:off x="755576" y="724062"/>
            <a:ext cx="7704856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Планируйте процесс работы во временных рамках.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Перепроверяйте и следите за оформлением работы/отчета. 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Ведите отдельный список источников.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Не забывайте о научном стиле речи.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Организуйте комфортные условия для исследования. 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Не забывайте об отдыхе.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r>
              <a:rPr lang="ru-RU" sz="1400" b="0" dirty="0" smtClean="0">
                <a:solidFill>
                  <a:schemeClr val="accent5">
                    <a:lumMod val="10000"/>
                  </a:schemeClr>
                </a:solidFill>
              </a:rPr>
              <a:t>Заканчивайте работу раньше срока сдачи.</a:t>
            </a: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endParaRPr lang="ru-RU" sz="1400" b="0" dirty="0" smtClean="0">
              <a:solidFill>
                <a:schemeClr val="accent5">
                  <a:lumMod val="10000"/>
                </a:schemeClr>
              </a:solidFill>
            </a:endParaRPr>
          </a:p>
          <a:p>
            <a:pPr marL="285750" indent="-285750" algn="just"/>
            <a:endParaRPr sz="1400" b="0" dirty="0"/>
          </a:p>
        </p:txBody>
      </p:sp>
      <p:sp>
        <p:nvSpPr>
          <p:cNvPr id="554" name="Google Shape;554;p16"/>
          <p:cNvSpPr txBox="1">
            <a:spLocks noGrp="1"/>
          </p:cNvSpPr>
          <p:nvPr>
            <p:ph type="sldNum" idx="12"/>
          </p:nvPr>
        </p:nvSpPr>
        <p:spPr>
          <a:xfrm>
            <a:off x="4297650" y="4853299"/>
            <a:ext cx="548700" cy="29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403648" y="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Рекомендации для организации исследования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787505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12"/>
          <p:cNvSpPr txBox="1">
            <a:spLocks noGrp="1"/>
          </p:cNvSpPr>
          <p:nvPr>
            <p:ph type="ctrTitle"/>
          </p:nvPr>
        </p:nvSpPr>
        <p:spPr>
          <a:xfrm>
            <a:off x="2339752" y="1131590"/>
            <a:ext cx="6153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chemeClr val="accent5">
                    <a:lumMod val="10000"/>
                  </a:schemeClr>
                </a:solidFill>
              </a:rPr>
              <a:t>Мастер-класс по подготовке проектов «Перспектива»</a:t>
            </a:r>
            <a:endParaRPr dirty="0">
              <a:solidFill>
                <a:schemeClr val="accent5">
                  <a:lumMod val="1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913" y="4515966"/>
            <a:ext cx="266429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Спикер: Шумкова Виктория</a:t>
            </a:r>
          </a:p>
          <a:p>
            <a:r>
              <a:rPr lang="ru-RU" dirty="0" smtClean="0"/>
              <a:t> студентка 3 курса ФЕМИ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6325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iar template">
  <a:themeElements>
    <a:clrScheme name="Custom 347">
      <a:dk1>
        <a:srgbClr val="3D4965"/>
      </a:dk1>
      <a:lt1>
        <a:srgbClr val="FFFFFF"/>
      </a:lt1>
      <a:dk2>
        <a:srgbClr val="1C4587"/>
      </a:dk2>
      <a:lt2>
        <a:srgbClr val="F3F3F3"/>
      </a:lt2>
      <a:accent1>
        <a:srgbClr val="3C78D8"/>
      </a:accent1>
      <a:accent2>
        <a:srgbClr val="89ABE6"/>
      </a:accent2>
      <a:accent3>
        <a:srgbClr val="8EA3C3"/>
      </a:accent3>
      <a:accent4>
        <a:srgbClr val="EFEFEF"/>
      </a:accent4>
      <a:accent5>
        <a:srgbClr val="D9D9D9"/>
      </a:accent5>
      <a:accent6>
        <a:srgbClr val="C9DAF8"/>
      </a:accent6>
      <a:hlink>
        <a:srgbClr val="3C78D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314</Words>
  <Application>Microsoft Office PowerPoint</Application>
  <PresentationFormat>Экран (16:9)</PresentationFormat>
  <Paragraphs>76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Dosis</vt:lpstr>
      <vt:lpstr>Sniglet</vt:lpstr>
      <vt:lpstr>Friar template</vt:lpstr>
      <vt:lpstr>Мастер-класс по подготовке проектов «Перспектива»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Мастер-класс по подготовке проектов «Перспектива»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подготовке проектов «Перспектива»</dc:title>
  <cp:lastModifiedBy>Пользователь Windows</cp:lastModifiedBy>
  <cp:revision>19</cp:revision>
  <dcterms:modified xsi:type="dcterms:W3CDTF">2021-02-19T12:14:27Z</dcterms:modified>
</cp:coreProperties>
</file>